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97" r:id="rId2"/>
    <p:sldId id="296" r:id="rId3"/>
    <p:sldId id="299" r:id="rId4"/>
    <p:sldId id="300" r:id="rId5"/>
    <p:sldId id="305" r:id="rId6"/>
    <p:sldId id="306" r:id="rId7"/>
    <p:sldId id="307" r:id="rId8"/>
    <p:sldId id="308" r:id="rId9"/>
    <p:sldId id="309" r:id="rId10"/>
    <p:sldId id="310" r:id="rId11"/>
    <p:sldId id="298" r:id="rId12"/>
  </p:sldIdLst>
  <p:sldSz cx="9144000" cy="5143500" type="screen16x9"/>
  <p:notesSz cx="6788150" cy="9923463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2748D3"/>
    <a:srgbClr val="FB6A11"/>
    <a:srgbClr val="1906A4"/>
    <a:srgbClr val="C52D3B"/>
    <a:srgbClr val="8CF9FC"/>
    <a:srgbClr val="00A84C"/>
    <a:srgbClr val="504F53"/>
    <a:srgbClr val="8D8C9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60" autoAdjust="0"/>
  </p:normalViewPr>
  <p:slideViewPr>
    <p:cSldViewPr showGuides="1">
      <p:cViewPr varScale="1">
        <p:scale>
          <a:sx n="140" d="100"/>
          <a:sy n="140" d="100"/>
        </p:scale>
        <p:origin x="-804" y="-96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5047" y="0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15.09.2020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5568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5047" y="9425568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5725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92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5250" fontAlgn="base">
              <a:spcBef>
                <a:spcPct val="0"/>
              </a:spcBef>
              <a:spcAft>
                <a:spcPct val="0"/>
              </a:spcAft>
              <a:defRPr/>
            </a:pPr>
            <a:fld id="{D064DFCC-B205-4627-9E71-2249C5B88AAB}" type="slidenum">
              <a:rPr lang="ru-RU" smtClean="0">
                <a:solidFill>
                  <a:srgbClr val="000000"/>
                </a:solidFill>
              </a:rPr>
              <a:pPr defTabSz="1025250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15.09.2020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15.09.2020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15.09.2020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15.09.2020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15.09.2020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8775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15.09.2020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15.09.2020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4" r:id="rId16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63" y="411510"/>
            <a:ext cx="1428759" cy="1363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TextBox 4"/>
          <p:cNvSpPr txBox="1">
            <a:spLocks noChangeArrowheads="1"/>
          </p:cNvSpPr>
          <p:nvPr/>
        </p:nvSpPr>
        <p:spPr bwMode="auto">
          <a:xfrm>
            <a:off x="1975941" y="1923678"/>
            <a:ext cx="4819650" cy="33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168" tIns="42591" rIns="85168" bIns="42591">
            <a:spAutoFit/>
          </a:bodyPr>
          <a:lstStyle>
            <a:lvl1pPr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1043056" eaLnBrk="1" hangingPunct="1">
              <a:spcBef>
                <a:spcPct val="0"/>
              </a:spcBef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83" name="TextBox 42"/>
          <p:cNvSpPr txBox="1">
            <a:spLocks noChangeArrowheads="1"/>
          </p:cNvSpPr>
          <p:nvPr/>
        </p:nvSpPr>
        <p:spPr bwMode="auto">
          <a:xfrm>
            <a:off x="426382" y="3136062"/>
            <a:ext cx="7818026" cy="9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168" tIns="42591" rIns="85168" bIns="42591">
            <a:spAutoFit/>
          </a:bodyPr>
          <a:lstStyle>
            <a:lvl1pPr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2800" b="1" dirty="0">
                <a:solidFill>
                  <a:srgbClr val="005AA9"/>
                </a:solidFill>
              </a:rPr>
              <a:t>Преимущества </a:t>
            </a:r>
            <a:r>
              <a:rPr lang="ru-RU" sz="2800" b="1" dirty="0" smtClean="0">
                <a:solidFill>
                  <a:srgbClr val="005AA9"/>
                </a:solidFill>
              </a:rPr>
              <a:t>налога</a:t>
            </a:r>
          </a:p>
          <a:p>
            <a:pPr algn="ctr"/>
            <a:r>
              <a:rPr lang="ru-RU" sz="2800" b="1" dirty="0" smtClean="0">
                <a:solidFill>
                  <a:srgbClr val="005AA9"/>
                </a:solidFill>
              </a:rPr>
              <a:t> </a:t>
            </a:r>
            <a:r>
              <a:rPr lang="ru-RU" sz="2800" b="1" dirty="0">
                <a:solidFill>
                  <a:srgbClr val="005AA9"/>
                </a:solidFill>
              </a:rPr>
              <a:t>на профессиональный </a:t>
            </a:r>
            <a:r>
              <a:rPr lang="ru-RU" sz="2800" b="1" dirty="0" smtClean="0">
                <a:solidFill>
                  <a:srgbClr val="005AA9"/>
                </a:solidFill>
              </a:rPr>
              <a:t>доход</a:t>
            </a:r>
            <a:endParaRPr lang="ru-RU" altLang="ru-RU" sz="2800" b="1" dirty="0">
              <a:solidFill>
                <a:srgbClr val="005AA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1953937"/>
            <a:ext cx="42914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27113"/>
            <a:r>
              <a:rPr lang="ru-RU" alt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начальник отдела налогообложения доходов физических лиц и администрирования страховых взносов</a:t>
            </a:r>
          </a:p>
          <a:p>
            <a:pPr defTabSz="1027113"/>
            <a:r>
              <a:rPr lang="ru-RU" alt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О.А. Пинчук</a:t>
            </a:r>
            <a:endParaRPr lang="ru-RU" alt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19872" y="4443958"/>
            <a:ext cx="1872208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15.09.2020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6650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188" y="1203599"/>
            <a:ext cx="7632700" cy="3508102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C52D3B"/>
                </a:solidFill>
              </a:rPr>
              <a:t>сайт</a:t>
            </a:r>
            <a:r>
              <a:rPr lang="ru-RU" sz="3600" dirty="0" smtClean="0"/>
              <a:t>  </a:t>
            </a:r>
          </a:p>
          <a:p>
            <a:pPr algn="ctr"/>
            <a:r>
              <a:rPr lang="ru-RU" sz="3600" u="sng" dirty="0" smtClean="0"/>
              <a:t>npd.nalog.ru</a:t>
            </a:r>
          </a:p>
          <a:p>
            <a:pPr algn="ctr"/>
            <a:r>
              <a:rPr lang="ru-RU" sz="3600" dirty="0" smtClean="0">
                <a:solidFill>
                  <a:srgbClr val="C52D3B"/>
                </a:solidFill>
              </a:rPr>
              <a:t>Телефон Единого </a:t>
            </a:r>
            <a:r>
              <a:rPr lang="ru-RU" sz="3600" dirty="0" err="1">
                <a:solidFill>
                  <a:srgbClr val="C52D3B"/>
                </a:solidFill>
              </a:rPr>
              <a:t>контакт-центра</a:t>
            </a:r>
            <a:r>
              <a:rPr lang="ru-RU" sz="3600" dirty="0">
                <a:solidFill>
                  <a:srgbClr val="C52D3B"/>
                </a:solidFill>
              </a:rPr>
              <a:t> </a:t>
            </a:r>
            <a:r>
              <a:rPr lang="ru-RU" sz="3600" dirty="0" smtClean="0">
                <a:solidFill>
                  <a:srgbClr val="C52D3B"/>
                </a:solidFill>
              </a:rPr>
              <a:t>ФНС России</a:t>
            </a:r>
          </a:p>
          <a:p>
            <a:pPr algn="ctr"/>
            <a:r>
              <a:rPr lang="ru-RU" sz="3600" u="sng" dirty="0" smtClean="0"/>
              <a:t>8- </a:t>
            </a:r>
            <a:r>
              <a:rPr lang="ru-RU" sz="3600" u="sng" dirty="0"/>
              <a:t>800- 222- </a:t>
            </a:r>
            <a:r>
              <a:rPr lang="ru-RU" sz="3600" u="sng" dirty="0" smtClean="0"/>
              <a:t>22-22</a:t>
            </a:r>
            <a:endParaRPr lang="ru-RU" sz="36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558800"/>
            <a:ext cx="7993259" cy="644797"/>
          </a:xfrm>
        </p:spPr>
        <p:txBody>
          <a:bodyPr/>
          <a:lstStyle/>
          <a:p>
            <a:pPr algn="ctr"/>
            <a:r>
              <a:rPr lang="ru-RU" dirty="0"/>
              <a:t>И</a:t>
            </a:r>
            <a:r>
              <a:rPr lang="ru-RU" dirty="0" smtClean="0"/>
              <a:t>нформация по НПД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82064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11189" y="1491630"/>
            <a:ext cx="7548638" cy="1800200"/>
          </a:xfrm>
        </p:spPr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853051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67494"/>
            <a:ext cx="8052694" cy="363073"/>
          </a:xfrm>
          <a:ln>
            <a:noFill/>
          </a:ln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Основные нормативные документы 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68344" y="1665776"/>
            <a:ext cx="1152128" cy="700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/>
          </a:p>
        </p:txBody>
      </p:sp>
      <p:sp>
        <p:nvSpPr>
          <p:cNvPr id="17" name="Объект 16"/>
          <p:cNvSpPr>
            <a:spLocks noGrp="1"/>
          </p:cNvSpPr>
          <p:nvPr>
            <p:ph idx="1"/>
          </p:nvPr>
        </p:nvSpPr>
        <p:spPr>
          <a:xfrm>
            <a:off x="6588224" y="3291830"/>
            <a:ext cx="1655664" cy="141987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67544" y="699542"/>
            <a:ext cx="7992888" cy="1882746"/>
          </a:xfrm>
          <a:prstGeom prst="roundRect">
            <a:avLst/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r>
              <a:rPr lang="ru-RU" sz="3200" b="1" dirty="0" smtClean="0"/>
              <a:t>. </a:t>
            </a:r>
            <a:r>
              <a:rPr lang="ru-RU" sz="2400" b="1" dirty="0" smtClean="0"/>
              <a:t>Федеральный </a:t>
            </a:r>
            <a:r>
              <a:rPr lang="ru-RU" sz="2400" b="1" dirty="0"/>
              <a:t>закон от 27.11.2018 N 422-ФЗ </a:t>
            </a:r>
            <a:endParaRPr lang="ru-RU" sz="2400" b="1" dirty="0" smtClean="0"/>
          </a:p>
          <a:p>
            <a:pPr algn="ctr"/>
            <a:r>
              <a:rPr lang="ru-RU" sz="2000" b="1" dirty="0" smtClean="0"/>
              <a:t>(</a:t>
            </a:r>
            <a:r>
              <a:rPr lang="ru-RU" sz="2000" b="1" dirty="0"/>
              <a:t>ред. от 08.06.2020) "О проведении эксперимента по установлению специального налогового режима "Налог на профессиональный доход"</a:t>
            </a:r>
            <a:endParaRPr lang="ru-RU" sz="18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2715766"/>
            <a:ext cx="7992888" cy="2016223"/>
          </a:xfrm>
          <a:prstGeom prst="roundRect">
            <a:avLst/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2. </a:t>
            </a:r>
            <a:r>
              <a:rPr lang="ru-RU" sz="2400" b="1" dirty="0"/>
              <a:t>Закон Амурской области от 13.05.2020 N 522-ОЗ </a:t>
            </a:r>
            <a:endParaRPr lang="ru-RU" sz="2400" b="1" dirty="0" smtClean="0"/>
          </a:p>
          <a:p>
            <a:pPr algn="ctr"/>
            <a:r>
              <a:rPr lang="ru-RU" sz="2000" b="1" dirty="0" smtClean="0"/>
              <a:t>"</a:t>
            </a:r>
            <a:r>
              <a:rPr lang="ru-RU" sz="2000" b="1" dirty="0"/>
              <a:t>О введении на территории Амурской области специального налогового режима "Налог на профессиональный доход".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НПД </a:t>
            </a:r>
            <a:r>
              <a:rPr lang="ru-RU" sz="2000" b="1" dirty="0"/>
              <a:t>на территории Амурской области с 01.07.2020</a:t>
            </a:r>
            <a:endParaRPr lang="ru-RU" sz="18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76631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771550"/>
            <a:ext cx="8064896" cy="4104456"/>
          </a:xfrm>
        </p:spPr>
        <p:txBody>
          <a:bodyPr/>
          <a:lstStyle/>
          <a:p>
            <a:r>
              <a:rPr lang="ru-RU" sz="1800" dirty="0" smtClean="0"/>
              <a:t>- </a:t>
            </a:r>
            <a:r>
              <a:rPr lang="ru-RU" sz="1400" dirty="0"/>
              <a:t>водители такси;</a:t>
            </a:r>
          </a:p>
          <a:p>
            <a:r>
              <a:rPr lang="ru-RU" sz="1400" dirty="0"/>
              <a:t>- репетиторы;</a:t>
            </a:r>
          </a:p>
          <a:p>
            <a:r>
              <a:rPr lang="ru-RU" sz="1400" dirty="0"/>
              <a:t>- парикмахеры;</a:t>
            </a:r>
          </a:p>
          <a:p>
            <a:r>
              <a:rPr lang="ru-RU" sz="1400" dirty="0"/>
              <a:t>- </a:t>
            </a:r>
            <a:r>
              <a:rPr lang="ru-RU" sz="1400" dirty="0" smtClean="0"/>
              <a:t>люди</a:t>
            </a:r>
            <a:r>
              <a:rPr lang="ru-RU" sz="1400" dirty="0"/>
              <a:t>, которые работают дома или через интернет, например, художники, программисты, дизайнеры и </a:t>
            </a:r>
            <a:r>
              <a:rPr lang="ru-RU" sz="1400" dirty="0" smtClean="0"/>
              <a:t>т.д.;</a:t>
            </a:r>
            <a:endParaRPr lang="ru-RU" sz="1400" dirty="0"/>
          </a:p>
          <a:p>
            <a:r>
              <a:rPr lang="ru-RU" sz="1400" dirty="0"/>
              <a:t>- те кто зарабатывает на своих навыках (сантехники, электрики, строители, фотографы, кондитеры, организаторы праздников</a:t>
            </a:r>
            <a:r>
              <a:rPr lang="ru-RU" sz="1400" dirty="0" smtClean="0"/>
              <a:t>);</a:t>
            </a:r>
            <a:endParaRPr lang="ru-RU" sz="1400" dirty="0"/>
          </a:p>
          <a:p>
            <a:r>
              <a:rPr lang="ru-RU" sz="1400" dirty="0"/>
              <a:t>- лица, оказывающие косметические услуги на дому,  юридические консультации, ведение </a:t>
            </a:r>
            <a:r>
              <a:rPr lang="ru-RU" sz="1400" dirty="0" smtClean="0"/>
              <a:t>бухгалтерии;</a:t>
            </a:r>
            <a:endParaRPr lang="ru-RU" sz="1400" dirty="0"/>
          </a:p>
          <a:p>
            <a:r>
              <a:rPr lang="ru-RU" sz="1400" dirty="0"/>
              <a:t>- те кто реализует продукцию собственного производства;</a:t>
            </a:r>
          </a:p>
          <a:p>
            <a:r>
              <a:rPr lang="ru-RU" sz="1400" dirty="0"/>
              <a:t>- услуги перевозки грузов;</a:t>
            </a:r>
          </a:p>
          <a:p>
            <a:r>
              <a:rPr lang="ru-RU" sz="1400" dirty="0" smtClean="0"/>
              <a:t>- граждане</a:t>
            </a:r>
            <a:r>
              <a:rPr lang="ru-RU" sz="1400" dirty="0"/>
              <a:t>, получающие </a:t>
            </a:r>
            <a:r>
              <a:rPr lang="ru-RU" sz="1400" dirty="0" smtClean="0"/>
              <a:t>доходы </a:t>
            </a:r>
            <a:r>
              <a:rPr lang="ru-RU" sz="1400" dirty="0"/>
              <a:t>от сдачи квартир в </a:t>
            </a:r>
            <a:r>
              <a:rPr lang="ru-RU" sz="1400" dirty="0" smtClean="0"/>
              <a:t>аренду</a:t>
            </a:r>
            <a:r>
              <a:rPr lang="ru-RU" sz="1400" dirty="0"/>
              <a:t> </a:t>
            </a:r>
            <a:r>
              <a:rPr lang="ru-RU" sz="1400" dirty="0" smtClean="0"/>
              <a:t> (кроме </a:t>
            </a:r>
            <a:r>
              <a:rPr lang="ru-RU" sz="1400" dirty="0"/>
              <a:t>того, также госслужащие и военнослужащие, сдающие квартиры в </a:t>
            </a:r>
            <a:r>
              <a:rPr lang="ru-RU" sz="1400" dirty="0" smtClean="0"/>
              <a:t>аренду, </a:t>
            </a:r>
            <a:r>
              <a:rPr lang="ru-RU" sz="1400" dirty="0"/>
              <a:t>могут встать на учет в качестве </a:t>
            </a:r>
            <a:r>
              <a:rPr lang="ru-RU" sz="1400" dirty="0" smtClean="0"/>
              <a:t>плательщика НПД по  доходам от сдачи имущества в аренду).</a:t>
            </a:r>
          </a:p>
          <a:p>
            <a:pPr algn="just"/>
            <a:r>
              <a:rPr lang="ru-RU" sz="1400" dirty="0">
                <a:solidFill>
                  <a:srgbClr val="C00000"/>
                </a:solidFill>
              </a:rPr>
              <a:t> </a:t>
            </a:r>
            <a:endParaRPr lang="ru-RU" sz="1400" dirty="0" smtClean="0"/>
          </a:p>
          <a:p>
            <a:pPr algn="just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9503"/>
            <a:ext cx="7849243" cy="648071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НПД могут применять, например:</a:t>
            </a:r>
            <a:br>
              <a:rPr lang="ru-RU" sz="2800" dirty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3075" name="Picture 3" descr="C:\Program Files\Microsoft Office\MEDIA\CAGCAT10\j029198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7" y="745891"/>
            <a:ext cx="864096" cy="914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Program Files\Microsoft Office\MEDIA\CAGCAT10\j0251925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04683"/>
            <a:ext cx="1307589" cy="1302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51520" y="4214362"/>
            <a:ext cx="8136904" cy="6752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1400" b="1" u="sng" dirty="0" smtClean="0">
                <a:solidFill>
                  <a:srgbClr val="FFFF00"/>
                </a:solidFill>
              </a:rPr>
              <a:t>Налог </a:t>
            </a:r>
            <a:r>
              <a:rPr lang="ru-RU" sz="1400" b="1" u="sng" dirty="0">
                <a:solidFill>
                  <a:srgbClr val="FFFF00"/>
                </a:solidFill>
              </a:rPr>
              <a:t>на профессиональный доход можно платить и при осуществлении других видов деятельности, если соблюдаются все условия, предусмотренные Федеральным законом от 27.11.2018 № 422-ФЗ.</a:t>
            </a:r>
          </a:p>
          <a:p>
            <a:pPr algn="ctr"/>
            <a:endParaRPr lang="ru-RU" dirty="0"/>
          </a:p>
        </p:txBody>
      </p:sp>
      <p:pic>
        <p:nvPicPr>
          <p:cNvPr id="3078" name="Picture 6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771550"/>
            <a:ext cx="992784" cy="942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765962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37172"/>
            <a:ext cx="8208912" cy="360040"/>
          </a:xfrm>
        </p:spPr>
        <p:txBody>
          <a:bodyPr/>
          <a:lstStyle/>
          <a:p>
            <a:pPr algn="ctr"/>
            <a:r>
              <a:rPr lang="ru-RU" sz="2400" dirty="0" smtClean="0"/>
              <a:t>    </a:t>
            </a:r>
            <a:r>
              <a:rPr lang="ru-RU" sz="2800" dirty="0" smtClean="0">
                <a:solidFill>
                  <a:srgbClr val="FF0000"/>
                </a:solidFill>
              </a:rPr>
              <a:t>Кто </a:t>
            </a:r>
            <a:r>
              <a:rPr lang="ru-RU" sz="2800" u="sng" dirty="0" smtClean="0">
                <a:solidFill>
                  <a:srgbClr val="FF0000"/>
                </a:solidFill>
              </a:rPr>
              <a:t>не может </a:t>
            </a:r>
            <a:r>
              <a:rPr lang="ru-RU" sz="2800" dirty="0" smtClean="0">
                <a:solidFill>
                  <a:srgbClr val="FF0000"/>
                </a:solidFill>
              </a:rPr>
              <a:t>применять НПД: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2532" y="843558"/>
            <a:ext cx="7992888" cy="3960440"/>
          </a:xfrm>
          <a:prstGeom prst="roundRect">
            <a:avLst/>
          </a:prstGeom>
          <a:solidFill>
            <a:srgbClr val="005A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- продавцы </a:t>
            </a:r>
            <a:r>
              <a:rPr lang="ru-RU" sz="2000" b="1" dirty="0"/>
              <a:t>товаров не своего производства, а еще тех, которые требуют обязательной маркировки; </a:t>
            </a:r>
          </a:p>
          <a:p>
            <a:pPr algn="ctr"/>
            <a:r>
              <a:rPr lang="ru-RU" sz="2000" b="1" dirty="0" smtClean="0"/>
              <a:t>- посредники </a:t>
            </a:r>
            <a:r>
              <a:rPr lang="ru-RU" sz="2000" b="1" dirty="0"/>
              <a:t>и агенты; </a:t>
            </a:r>
          </a:p>
          <a:p>
            <a:pPr algn="ctr"/>
            <a:r>
              <a:rPr lang="ru-RU" sz="2000" b="1" dirty="0" smtClean="0"/>
              <a:t>- добытчики </a:t>
            </a:r>
            <a:r>
              <a:rPr lang="ru-RU" sz="2000" b="1" dirty="0"/>
              <a:t>полезных ископаемых; </a:t>
            </a:r>
          </a:p>
          <a:p>
            <a:pPr algn="ctr"/>
            <a:r>
              <a:rPr lang="ru-RU" sz="2000" b="1" dirty="0" smtClean="0"/>
              <a:t>- адвокаты</a:t>
            </a:r>
            <a:r>
              <a:rPr lang="ru-RU" sz="2000" b="1" dirty="0"/>
              <a:t>, частные нотариусы, арбитражные управляющие, медиаторы и </a:t>
            </a:r>
            <a:r>
              <a:rPr lang="ru-RU" sz="2000" b="1" dirty="0" smtClean="0"/>
              <a:t>оценщики; </a:t>
            </a:r>
            <a:endParaRPr lang="ru-RU" sz="2000" b="1" dirty="0"/>
          </a:p>
          <a:p>
            <a:pPr algn="ctr"/>
            <a:r>
              <a:rPr lang="ru-RU" sz="2000" b="1" dirty="0" smtClean="0"/>
              <a:t>- лица, сдающие </a:t>
            </a:r>
            <a:r>
              <a:rPr lang="ru-RU" sz="2000" b="1" dirty="0"/>
              <a:t>нежилую </a:t>
            </a:r>
            <a:r>
              <a:rPr lang="ru-RU" sz="2000" b="1" dirty="0" smtClean="0"/>
              <a:t>недвижимость (например</a:t>
            </a:r>
            <a:r>
              <a:rPr lang="ru-RU" sz="2000" b="1" dirty="0"/>
              <a:t>, гараж, офис, базу, </a:t>
            </a:r>
            <a:r>
              <a:rPr lang="ru-RU" sz="2000" b="1" dirty="0" smtClean="0"/>
              <a:t>магазин). </a:t>
            </a:r>
          </a:p>
          <a:p>
            <a:pPr algn="ctr"/>
            <a:r>
              <a:rPr lang="ru-RU" sz="2000" b="1" dirty="0" smtClean="0"/>
              <a:t>- лица</a:t>
            </a:r>
            <a:r>
              <a:rPr lang="ru-RU" sz="2000" b="1" dirty="0"/>
              <a:t>, имеющие работников, с которыми они состоят в трудовых отношениях</a:t>
            </a:r>
            <a:r>
              <a:rPr lang="ru-RU" sz="2000" b="1" dirty="0" smtClean="0"/>
              <a:t>.</a:t>
            </a:r>
          </a:p>
          <a:p>
            <a:pPr algn="ctr"/>
            <a:r>
              <a:rPr lang="ru-RU" sz="2000" b="1" dirty="0" smtClean="0"/>
              <a:t>(п.2 ст. 4, п. 2 ст. 6  Закона 422-ФЗ).</a:t>
            </a:r>
            <a:endParaRPr lang="ru-RU" sz="2000" b="1" dirty="0"/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323528" y="2787774"/>
            <a:ext cx="8208912" cy="360040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/>
              <a:t>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4551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3795886"/>
            <a:ext cx="8496944" cy="915814"/>
          </a:xfrm>
        </p:spPr>
        <p:txBody>
          <a:bodyPr/>
          <a:lstStyle/>
          <a:p>
            <a:pPr algn="ctr"/>
            <a:endParaRPr lang="ru-RU" sz="3600" b="0" dirty="0">
              <a:solidFill>
                <a:srgbClr val="1906A4"/>
              </a:solidFill>
            </a:endParaRPr>
          </a:p>
          <a:p>
            <a:pPr algn="ctr"/>
            <a:endParaRPr lang="ru-RU" sz="2800" b="0" dirty="0">
              <a:solidFill>
                <a:srgbClr val="1906A4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627534"/>
            <a:ext cx="7548638" cy="500782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Ставки налога на профессиональный доход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4</a:t>
            </a:r>
          </a:p>
        </p:txBody>
      </p:sp>
      <p:sp>
        <p:nvSpPr>
          <p:cNvPr id="5" name="Овал 4"/>
          <p:cNvSpPr/>
          <p:nvPr/>
        </p:nvSpPr>
        <p:spPr>
          <a:xfrm>
            <a:off x="611560" y="1485221"/>
            <a:ext cx="1440160" cy="1008112"/>
          </a:xfrm>
          <a:prstGeom prst="ellipse">
            <a:avLst/>
          </a:prstGeom>
          <a:solidFill>
            <a:srgbClr val="005A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4%</a:t>
            </a:r>
            <a:r>
              <a:rPr lang="ru-RU" sz="2800" b="1" dirty="0">
                <a:solidFill>
                  <a:srgbClr val="FFFF00"/>
                </a:solidFill>
              </a:rPr>
              <a:t> 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2303748" y="1777453"/>
            <a:ext cx="504056" cy="504056"/>
          </a:xfrm>
          <a:prstGeom prst="rightArrow">
            <a:avLst/>
          </a:prstGeom>
          <a:solidFill>
            <a:srgbClr val="FB6A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87824" y="1485221"/>
            <a:ext cx="5184576" cy="1008112"/>
          </a:xfrm>
          <a:prstGeom prst="roundRect">
            <a:avLst/>
          </a:prstGeom>
          <a:solidFill>
            <a:srgbClr val="005A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реализации 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товаров и услуг физическим 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лицам</a:t>
            </a:r>
          </a:p>
        </p:txBody>
      </p:sp>
      <p:sp>
        <p:nvSpPr>
          <p:cNvPr id="8" name="Овал 7"/>
          <p:cNvSpPr/>
          <p:nvPr/>
        </p:nvSpPr>
        <p:spPr>
          <a:xfrm>
            <a:off x="611560" y="2859782"/>
            <a:ext cx="1512168" cy="1080120"/>
          </a:xfrm>
          <a:prstGeom prst="ellipse">
            <a:avLst/>
          </a:prstGeom>
          <a:solidFill>
            <a:srgbClr val="005A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6%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304331" y="3147814"/>
            <a:ext cx="504056" cy="504056"/>
          </a:xfrm>
          <a:prstGeom prst="rightArrow">
            <a:avLst/>
          </a:prstGeom>
          <a:solidFill>
            <a:srgbClr val="FB6A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59832" y="2859782"/>
            <a:ext cx="5112568" cy="1080120"/>
          </a:xfrm>
          <a:prstGeom prst="roundRect">
            <a:avLst/>
          </a:prstGeom>
          <a:solidFill>
            <a:srgbClr val="005A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реализации 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товаров и услуг ИП 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юридическим лицам</a:t>
            </a:r>
          </a:p>
        </p:txBody>
      </p:sp>
    </p:spTree>
    <p:extLst>
      <p:ext uri="{BB962C8B-B14F-4D97-AF65-F5344CB8AC3E}">
        <p14:creationId xmlns:p14="http://schemas.microsoft.com/office/powerpoint/2010/main" xmlns="" val="2735818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3795886"/>
            <a:ext cx="7848724" cy="2808312"/>
          </a:xfrm>
        </p:spPr>
        <p:txBody>
          <a:bodyPr/>
          <a:lstStyle/>
          <a:p>
            <a:pPr marL="570255" indent="-285750">
              <a:buFont typeface="Wingdings" panose="05000000000000000000" pitchFamily="2" charset="2"/>
              <a:buChar char="ü"/>
            </a:pPr>
            <a:endParaRPr lang="ru-RU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0255" indent="-285750">
              <a:buFont typeface="Wingdings" panose="05000000000000000000" pitchFamily="2" charset="2"/>
              <a:buChar char="ü"/>
            </a:pPr>
            <a:endParaRPr lang="ru-RU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0255" indent="-285750">
              <a:buFont typeface="Wingdings" panose="05000000000000000000" pitchFamily="2" charset="2"/>
              <a:buChar char="ü"/>
            </a:pPr>
            <a:endParaRPr lang="ru-RU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8567" y="339502"/>
            <a:ext cx="7764662" cy="432048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Преимущества применения НПД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5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951570"/>
            <a:ext cx="8041783" cy="504056"/>
          </a:xfrm>
          <a:prstGeom prst="roundRect">
            <a:avLst/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сдавать отчетность  (ст. 13 Закона 422-ФЗ) </a:t>
            </a:r>
          </a:p>
          <a:p>
            <a:pPr algn="ctr"/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6486" y="1608026"/>
            <a:ext cx="8048825" cy="603684"/>
          </a:xfrm>
          <a:prstGeom prst="roundRect">
            <a:avLst/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спецрежима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облагаются НДФЛ  (с.8 ст. 2 Закона 422-ФЗ) </a:t>
            </a: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2410799"/>
            <a:ext cx="8064896" cy="1025047"/>
          </a:xfrm>
          <a:prstGeom prst="roundRect">
            <a:avLst/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ИП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платят НДС (исключение - "ввозной" НДС, в том числе при завершении действия процедуры свободной таможенной зоны на территории ОЭЗ в Калининградской области) </a:t>
            </a: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9 ст. 2 Закона 422-ФЗ)</a:t>
            </a: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6486" y="3632836"/>
            <a:ext cx="8143946" cy="864096"/>
          </a:xfrm>
          <a:prstGeom prst="roundRect">
            <a:avLst/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 уплачивать страховые взносы на обязательное пенсионное страхование в добровольном порядке (ч. 11 ст. 2 Закона 422-ФЗ)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0055156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9503"/>
            <a:ext cx="7548638" cy="432047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Налоговый вычет по НПД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1059582"/>
            <a:ext cx="5832648" cy="1656184"/>
          </a:xfrm>
          <a:prstGeom prst="roundRect">
            <a:avLst/>
          </a:prstGeom>
          <a:solidFill>
            <a:srgbClr val="005AA9"/>
          </a:solidFill>
          <a:scene3d>
            <a:camera prst="obliqueTopLef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10 000 руб. </a:t>
            </a:r>
          </a:p>
          <a:p>
            <a:pPr algn="ctr"/>
            <a:r>
              <a:rPr lang="ru-RU" dirty="0" smtClean="0"/>
              <a:t> </a:t>
            </a:r>
            <a:r>
              <a:rPr lang="ru-RU" i="1" dirty="0"/>
              <a:t>уменьшение суммы налога на сумму налогового </a:t>
            </a:r>
            <a:r>
              <a:rPr lang="ru-RU" i="1" dirty="0" smtClean="0"/>
              <a:t>вычета </a:t>
            </a:r>
          </a:p>
          <a:p>
            <a:pPr algn="ctr"/>
            <a:r>
              <a:rPr lang="ru-RU" i="1" dirty="0" smtClean="0"/>
              <a:t>(п. 1, 2 ст. 12 Закона 422-ФЗ)</a:t>
            </a:r>
            <a:endParaRPr lang="ru-RU" i="1" dirty="0"/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7544" y="2931790"/>
            <a:ext cx="7344816" cy="1872208"/>
          </a:xfrm>
          <a:prstGeom prst="roundRect">
            <a:avLst/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12 130 руб. </a:t>
            </a:r>
          </a:p>
          <a:p>
            <a:r>
              <a:rPr lang="ru-RU" dirty="0" smtClean="0"/>
              <a:t> в 2020 году </a:t>
            </a:r>
            <a:r>
              <a:rPr lang="ru-RU" i="1" dirty="0" smtClean="0"/>
              <a:t>всем </a:t>
            </a:r>
            <a:r>
              <a:rPr lang="ru-RU" i="1" dirty="0"/>
              <a:t>плательщикам </a:t>
            </a:r>
            <a:r>
              <a:rPr lang="ru-RU" i="1" dirty="0" smtClean="0"/>
              <a:t>НПД предоставлен </a:t>
            </a:r>
            <a:r>
              <a:rPr lang="ru-RU" i="1" dirty="0"/>
              <a:t>дополнительный налоговый </a:t>
            </a:r>
            <a:r>
              <a:rPr lang="ru-RU" i="1" dirty="0" smtClean="0"/>
              <a:t>бонус </a:t>
            </a:r>
            <a:r>
              <a:rPr lang="ru-RU" i="1" dirty="0"/>
              <a:t>в размере одного </a:t>
            </a:r>
            <a:r>
              <a:rPr lang="ru-RU" i="1" dirty="0" smtClean="0"/>
              <a:t>МРОТ. </a:t>
            </a:r>
            <a:r>
              <a:rPr lang="ru-RU" i="1" dirty="0"/>
              <a:t>Эта мера поддержки предусмотрена Федеральным законом от 08.06.2020 N 166 ФЗ</a:t>
            </a:r>
            <a:r>
              <a:rPr lang="ru-RU" i="1" dirty="0" smtClean="0"/>
              <a:t>. Он предназначен </a:t>
            </a:r>
            <a:r>
              <a:rPr lang="ru-RU" i="1" dirty="0"/>
              <a:t>исключительно для уплаты налога на профессиональный </a:t>
            </a:r>
            <a:r>
              <a:rPr lang="ru-RU" i="1" dirty="0" smtClean="0"/>
              <a:t>доход (</a:t>
            </a:r>
            <a:r>
              <a:rPr lang="ru-RU" i="1" dirty="0" err="1" smtClean="0"/>
              <a:t>пп</a:t>
            </a:r>
            <a:r>
              <a:rPr lang="ru-RU" i="1" dirty="0" smtClean="0"/>
              <a:t>. 2.1 п. 2 ст. 12 Закона 422-ФЗ).</a:t>
            </a:r>
            <a:endParaRPr lang="ru-RU" i="1" dirty="0"/>
          </a:p>
          <a:p>
            <a:pPr algn="ctr"/>
            <a:endParaRPr lang="ru-RU" dirty="0"/>
          </a:p>
        </p:txBody>
      </p:sp>
      <p:grpSp>
        <p:nvGrpSpPr>
          <p:cNvPr id="8" name="Group 5"/>
          <p:cNvGrpSpPr>
            <a:grpSpLocks noChangeAspect="1"/>
          </p:cNvGrpSpPr>
          <p:nvPr/>
        </p:nvGrpSpPr>
        <p:grpSpPr bwMode="auto">
          <a:xfrm>
            <a:off x="6275834" y="870011"/>
            <a:ext cx="2101985" cy="1800919"/>
            <a:chOff x="4105" y="667"/>
            <a:chExt cx="1152" cy="987"/>
          </a:xfrm>
        </p:grpSpPr>
        <p:sp>
          <p:nvSpPr>
            <p:cNvPr id="9" name="AutoShape 4"/>
            <p:cNvSpPr>
              <a:spLocks noChangeAspect="1" noChangeArrowheads="1" noTextEdit="1"/>
            </p:cNvSpPr>
            <p:nvPr/>
          </p:nvSpPr>
          <p:spPr bwMode="auto">
            <a:xfrm>
              <a:off x="4105" y="667"/>
              <a:ext cx="1152" cy="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4357" y="1289"/>
              <a:ext cx="307" cy="216"/>
            </a:xfrm>
            <a:custGeom>
              <a:avLst/>
              <a:gdLst>
                <a:gd name="T0" fmla="*/ 39 w 614"/>
                <a:gd name="T1" fmla="*/ 159 h 433"/>
                <a:gd name="T2" fmla="*/ 36 w 614"/>
                <a:gd name="T3" fmla="*/ 158 h 433"/>
                <a:gd name="T4" fmla="*/ 28 w 614"/>
                <a:gd name="T5" fmla="*/ 152 h 433"/>
                <a:gd name="T6" fmla="*/ 19 w 614"/>
                <a:gd name="T7" fmla="*/ 143 h 433"/>
                <a:gd name="T8" fmla="*/ 8 w 614"/>
                <a:gd name="T9" fmla="*/ 130 h 433"/>
                <a:gd name="T10" fmla="*/ 1 w 614"/>
                <a:gd name="T11" fmla="*/ 114 h 433"/>
                <a:gd name="T12" fmla="*/ 0 w 614"/>
                <a:gd name="T13" fmla="*/ 94 h 433"/>
                <a:gd name="T14" fmla="*/ 6 w 614"/>
                <a:gd name="T15" fmla="*/ 67 h 433"/>
                <a:gd name="T16" fmla="*/ 22 w 614"/>
                <a:gd name="T17" fmla="*/ 37 h 433"/>
                <a:gd name="T18" fmla="*/ 34 w 614"/>
                <a:gd name="T19" fmla="*/ 23 h 433"/>
                <a:gd name="T20" fmla="*/ 48 w 614"/>
                <a:gd name="T21" fmla="*/ 12 h 433"/>
                <a:gd name="T22" fmla="*/ 63 w 614"/>
                <a:gd name="T23" fmla="*/ 5 h 433"/>
                <a:gd name="T24" fmla="*/ 80 w 614"/>
                <a:gd name="T25" fmla="*/ 1 h 433"/>
                <a:gd name="T26" fmla="*/ 97 w 614"/>
                <a:gd name="T27" fmla="*/ 0 h 433"/>
                <a:gd name="T28" fmla="*/ 115 w 614"/>
                <a:gd name="T29" fmla="*/ 1 h 433"/>
                <a:gd name="T30" fmla="*/ 135 w 614"/>
                <a:gd name="T31" fmla="*/ 5 h 433"/>
                <a:gd name="T32" fmla="*/ 155 w 614"/>
                <a:gd name="T33" fmla="*/ 9 h 433"/>
                <a:gd name="T34" fmla="*/ 174 w 614"/>
                <a:gd name="T35" fmla="*/ 16 h 433"/>
                <a:gd name="T36" fmla="*/ 194 w 614"/>
                <a:gd name="T37" fmla="*/ 23 h 433"/>
                <a:gd name="T38" fmla="*/ 213 w 614"/>
                <a:gd name="T39" fmla="*/ 31 h 433"/>
                <a:gd name="T40" fmla="*/ 232 w 614"/>
                <a:gd name="T41" fmla="*/ 39 h 433"/>
                <a:gd name="T42" fmla="*/ 249 w 614"/>
                <a:gd name="T43" fmla="*/ 47 h 433"/>
                <a:gd name="T44" fmla="*/ 266 w 614"/>
                <a:gd name="T45" fmla="*/ 54 h 433"/>
                <a:gd name="T46" fmla="*/ 281 w 614"/>
                <a:gd name="T47" fmla="*/ 61 h 433"/>
                <a:gd name="T48" fmla="*/ 295 w 614"/>
                <a:gd name="T49" fmla="*/ 66 h 433"/>
                <a:gd name="T50" fmla="*/ 310 w 614"/>
                <a:gd name="T51" fmla="*/ 70 h 433"/>
                <a:gd name="T52" fmla="*/ 326 w 614"/>
                <a:gd name="T53" fmla="*/ 75 h 433"/>
                <a:gd name="T54" fmla="*/ 346 w 614"/>
                <a:gd name="T55" fmla="*/ 81 h 433"/>
                <a:gd name="T56" fmla="*/ 366 w 614"/>
                <a:gd name="T57" fmla="*/ 88 h 433"/>
                <a:gd name="T58" fmla="*/ 388 w 614"/>
                <a:gd name="T59" fmla="*/ 96 h 433"/>
                <a:gd name="T60" fmla="*/ 411 w 614"/>
                <a:gd name="T61" fmla="*/ 105 h 433"/>
                <a:gd name="T62" fmla="*/ 436 w 614"/>
                <a:gd name="T63" fmla="*/ 115 h 433"/>
                <a:gd name="T64" fmla="*/ 459 w 614"/>
                <a:gd name="T65" fmla="*/ 128 h 433"/>
                <a:gd name="T66" fmla="*/ 483 w 614"/>
                <a:gd name="T67" fmla="*/ 142 h 433"/>
                <a:gd name="T68" fmla="*/ 505 w 614"/>
                <a:gd name="T69" fmla="*/ 159 h 433"/>
                <a:gd name="T70" fmla="*/ 528 w 614"/>
                <a:gd name="T71" fmla="*/ 178 h 433"/>
                <a:gd name="T72" fmla="*/ 548 w 614"/>
                <a:gd name="T73" fmla="*/ 200 h 433"/>
                <a:gd name="T74" fmla="*/ 567 w 614"/>
                <a:gd name="T75" fmla="*/ 224 h 433"/>
                <a:gd name="T76" fmla="*/ 584 w 614"/>
                <a:gd name="T77" fmla="*/ 251 h 433"/>
                <a:gd name="T78" fmla="*/ 598 w 614"/>
                <a:gd name="T79" fmla="*/ 281 h 433"/>
                <a:gd name="T80" fmla="*/ 609 w 614"/>
                <a:gd name="T81" fmla="*/ 316 h 433"/>
                <a:gd name="T82" fmla="*/ 614 w 614"/>
                <a:gd name="T83" fmla="*/ 349 h 433"/>
                <a:gd name="T84" fmla="*/ 608 w 614"/>
                <a:gd name="T85" fmla="*/ 377 h 433"/>
                <a:gd name="T86" fmla="*/ 593 w 614"/>
                <a:gd name="T87" fmla="*/ 399 h 433"/>
                <a:gd name="T88" fmla="*/ 570 w 614"/>
                <a:gd name="T89" fmla="*/ 416 h 433"/>
                <a:gd name="T90" fmla="*/ 540 w 614"/>
                <a:gd name="T91" fmla="*/ 427 h 433"/>
                <a:gd name="T92" fmla="*/ 505 w 614"/>
                <a:gd name="T93" fmla="*/ 433 h 433"/>
                <a:gd name="T94" fmla="*/ 463 w 614"/>
                <a:gd name="T95" fmla="*/ 431 h 433"/>
                <a:gd name="T96" fmla="*/ 418 w 614"/>
                <a:gd name="T97" fmla="*/ 426 h 433"/>
                <a:gd name="T98" fmla="*/ 370 w 614"/>
                <a:gd name="T99" fmla="*/ 413 h 433"/>
                <a:gd name="T100" fmla="*/ 320 w 614"/>
                <a:gd name="T101" fmla="*/ 394 h 433"/>
                <a:gd name="T102" fmla="*/ 270 w 614"/>
                <a:gd name="T103" fmla="*/ 370 h 433"/>
                <a:gd name="T104" fmla="*/ 219 w 614"/>
                <a:gd name="T105" fmla="*/ 340 h 433"/>
                <a:gd name="T106" fmla="*/ 170 w 614"/>
                <a:gd name="T107" fmla="*/ 305 h 433"/>
                <a:gd name="T108" fmla="*/ 122 w 614"/>
                <a:gd name="T109" fmla="*/ 262 h 433"/>
                <a:gd name="T110" fmla="*/ 79 w 614"/>
                <a:gd name="T111" fmla="*/ 213 h 433"/>
                <a:gd name="T112" fmla="*/ 39 w 614"/>
                <a:gd name="T113" fmla="*/ 159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14" h="433">
                  <a:moveTo>
                    <a:pt x="39" y="159"/>
                  </a:moveTo>
                  <a:lnTo>
                    <a:pt x="36" y="158"/>
                  </a:lnTo>
                  <a:lnTo>
                    <a:pt x="28" y="152"/>
                  </a:lnTo>
                  <a:lnTo>
                    <a:pt x="19" y="143"/>
                  </a:lnTo>
                  <a:lnTo>
                    <a:pt x="8" y="130"/>
                  </a:lnTo>
                  <a:lnTo>
                    <a:pt x="1" y="114"/>
                  </a:lnTo>
                  <a:lnTo>
                    <a:pt x="0" y="94"/>
                  </a:lnTo>
                  <a:lnTo>
                    <a:pt x="6" y="67"/>
                  </a:lnTo>
                  <a:lnTo>
                    <a:pt x="22" y="37"/>
                  </a:lnTo>
                  <a:lnTo>
                    <a:pt x="34" y="23"/>
                  </a:lnTo>
                  <a:lnTo>
                    <a:pt x="48" y="12"/>
                  </a:lnTo>
                  <a:lnTo>
                    <a:pt x="63" y="5"/>
                  </a:lnTo>
                  <a:lnTo>
                    <a:pt x="80" y="1"/>
                  </a:lnTo>
                  <a:lnTo>
                    <a:pt x="97" y="0"/>
                  </a:lnTo>
                  <a:lnTo>
                    <a:pt x="115" y="1"/>
                  </a:lnTo>
                  <a:lnTo>
                    <a:pt x="135" y="5"/>
                  </a:lnTo>
                  <a:lnTo>
                    <a:pt x="155" y="9"/>
                  </a:lnTo>
                  <a:lnTo>
                    <a:pt x="174" y="16"/>
                  </a:lnTo>
                  <a:lnTo>
                    <a:pt x="194" y="23"/>
                  </a:lnTo>
                  <a:lnTo>
                    <a:pt x="213" y="31"/>
                  </a:lnTo>
                  <a:lnTo>
                    <a:pt x="232" y="39"/>
                  </a:lnTo>
                  <a:lnTo>
                    <a:pt x="249" y="47"/>
                  </a:lnTo>
                  <a:lnTo>
                    <a:pt x="266" y="54"/>
                  </a:lnTo>
                  <a:lnTo>
                    <a:pt x="281" y="61"/>
                  </a:lnTo>
                  <a:lnTo>
                    <a:pt x="295" y="66"/>
                  </a:lnTo>
                  <a:lnTo>
                    <a:pt x="310" y="70"/>
                  </a:lnTo>
                  <a:lnTo>
                    <a:pt x="326" y="75"/>
                  </a:lnTo>
                  <a:lnTo>
                    <a:pt x="346" y="81"/>
                  </a:lnTo>
                  <a:lnTo>
                    <a:pt x="366" y="88"/>
                  </a:lnTo>
                  <a:lnTo>
                    <a:pt x="388" y="96"/>
                  </a:lnTo>
                  <a:lnTo>
                    <a:pt x="411" y="105"/>
                  </a:lnTo>
                  <a:lnTo>
                    <a:pt x="436" y="115"/>
                  </a:lnTo>
                  <a:lnTo>
                    <a:pt x="459" y="128"/>
                  </a:lnTo>
                  <a:lnTo>
                    <a:pt x="483" y="142"/>
                  </a:lnTo>
                  <a:lnTo>
                    <a:pt x="505" y="159"/>
                  </a:lnTo>
                  <a:lnTo>
                    <a:pt x="528" y="178"/>
                  </a:lnTo>
                  <a:lnTo>
                    <a:pt x="548" y="200"/>
                  </a:lnTo>
                  <a:lnTo>
                    <a:pt x="567" y="224"/>
                  </a:lnTo>
                  <a:lnTo>
                    <a:pt x="584" y="251"/>
                  </a:lnTo>
                  <a:lnTo>
                    <a:pt x="598" y="281"/>
                  </a:lnTo>
                  <a:lnTo>
                    <a:pt x="609" y="316"/>
                  </a:lnTo>
                  <a:lnTo>
                    <a:pt x="614" y="349"/>
                  </a:lnTo>
                  <a:lnTo>
                    <a:pt x="608" y="377"/>
                  </a:lnTo>
                  <a:lnTo>
                    <a:pt x="593" y="399"/>
                  </a:lnTo>
                  <a:lnTo>
                    <a:pt x="570" y="416"/>
                  </a:lnTo>
                  <a:lnTo>
                    <a:pt x="540" y="427"/>
                  </a:lnTo>
                  <a:lnTo>
                    <a:pt x="505" y="433"/>
                  </a:lnTo>
                  <a:lnTo>
                    <a:pt x="463" y="431"/>
                  </a:lnTo>
                  <a:lnTo>
                    <a:pt x="418" y="426"/>
                  </a:lnTo>
                  <a:lnTo>
                    <a:pt x="370" y="413"/>
                  </a:lnTo>
                  <a:lnTo>
                    <a:pt x="320" y="394"/>
                  </a:lnTo>
                  <a:lnTo>
                    <a:pt x="270" y="370"/>
                  </a:lnTo>
                  <a:lnTo>
                    <a:pt x="219" y="340"/>
                  </a:lnTo>
                  <a:lnTo>
                    <a:pt x="170" y="305"/>
                  </a:lnTo>
                  <a:lnTo>
                    <a:pt x="122" y="262"/>
                  </a:lnTo>
                  <a:lnTo>
                    <a:pt x="79" y="213"/>
                  </a:lnTo>
                  <a:lnTo>
                    <a:pt x="39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4366" y="1298"/>
              <a:ext cx="292" cy="206"/>
            </a:xfrm>
            <a:custGeom>
              <a:avLst/>
              <a:gdLst>
                <a:gd name="T0" fmla="*/ 20 w 583"/>
                <a:gd name="T1" fmla="*/ 35 h 412"/>
                <a:gd name="T2" fmla="*/ 32 w 583"/>
                <a:gd name="T3" fmla="*/ 21 h 412"/>
                <a:gd name="T4" fmla="*/ 45 w 583"/>
                <a:gd name="T5" fmla="*/ 12 h 412"/>
                <a:gd name="T6" fmla="*/ 59 w 583"/>
                <a:gd name="T7" fmla="*/ 5 h 412"/>
                <a:gd name="T8" fmla="*/ 76 w 583"/>
                <a:gd name="T9" fmla="*/ 2 h 412"/>
                <a:gd name="T10" fmla="*/ 93 w 583"/>
                <a:gd name="T11" fmla="*/ 0 h 412"/>
                <a:gd name="T12" fmla="*/ 110 w 583"/>
                <a:gd name="T13" fmla="*/ 2 h 412"/>
                <a:gd name="T14" fmla="*/ 129 w 583"/>
                <a:gd name="T15" fmla="*/ 5 h 412"/>
                <a:gd name="T16" fmla="*/ 148 w 583"/>
                <a:gd name="T17" fmla="*/ 10 h 412"/>
                <a:gd name="T18" fmla="*/ 167 w 583"/>
                <a:gd name="T19" fmla="*/ 15 h 412"/>
                <a:gd name="T20" fmla="*/ 185 w 583"/>
                <a:gd name="T21" fmla="*/ 22 h 412"/>
                <a:gd name="T22" fmla="*/ 203 w 583"/>
                <a:gd name="T23" fmla="*/ 30 h 412"/>
                <a:gd name="T24" fmla="*/ 222 w 583"/>
                <a:gd name="T25" fmla="*/ 37 h 412"/>
                <a:gd name="T26" fmla="*/ 239 w 583"/>
                <a:gd name="T27" fmla="*/ 45 h 412"/>
                <a:gd name="T28" fmla="*/ 255 w 583"/>
                <a:gd name="T29" fmla="*/ 52 h 412"/>
                <a:gd name="T30" fmla="*/ 269 w 583"/>
                <a:gd name="T31" fmla="*/ 58 h 412"/>
                <a:gd name="T32" fmla="*/ 283 w 583"/>
                <a:gd name="T33" fmla="*/ 63 h 412"/>
                <a:gd name="T34" fmla="*/ 297 w 583"/>
                <a:gd name="T35" fmla="*/ 67 h 412"/>
                <a:gd name="T36" fmla="*/ 313 w 583"/>
                <a:gd name="T37" fmla="*/ 72 h 412"/>
                <a:gd name="T38" fmla="*/ 331 w 583"/>
                <a:gd name="T39" fmla="*/ 78 h 412"/>
                <a:gd name="T40" fmla="*/ 351 w 583"/>
                <a:gd name="T41" fmla="*/ 83 h 412"/>
                <a:gd name="T42" fmla="*/ 372 w 583"/>
                <a:gd name="T43" fmla="*/ 92 h 412"/>
                <a:gd name="T44" fmla="*/ 392 w 583"/>
                <a:gd name="T45" fmla="*/ 100 h 412"/>
                <a:gd name="T46" fmla="*/ 415 w 583"/>
                <a:gd name="T47" fmla="*/ 110 h 412"/>
                <a:gd name="T48" fmla="*/ 437 w 583"/>
                <a:gd name="T49" fmla="*/ 121 h 412"/>
                <a:gd name="T50" fmla="*/ 459 w 583"/>
                <a:gd name="T51" fmla="*/ 135 h 412"/>
                <a:gd name="T52" fmla="*/ 481 w 583"/>
                <a:gd name="T53" fmla="*/ 151 h 412"/>
                <a:gd name="T54" fmla="*/ 502 w 583"/>
                <a:gd name="T55" fmla="*/ 170 h 412"/>
                <a:gd name="T56" fmla="*/ 521 w 583"/>
                <a:gd name="T57" fmla="*/ 191 h 412"/>
                <a:gd name="T58" fmla="*/ 538 w 583"/>
                <a:gd name="T59" fmla="*/ 214 h 412"/>
                <a:gd name="T60" fmla="*/ 555 w 583"/>
                <a:gd name="T61" fmla="*/ 240 h 412"/>
                <a:gd name="T62" fmla="*/ 568 w 583"/>
                <a:gd name="T63" fmla="*/ 270 h 412"/>
                <a:gd name="T64" fmla="*/ 579 w 583"/>
                <a:gd name="T65" fmla="*/ 303 h 412"/>
                <a:gd name="T66" fmla="*/ 583 w 583"/>
                <a:gd name="T67" fmla="*/ 334 h 412"/>
                <a:gd name="T68" fmla="*/ 578 w 583"/>
                <a:gd name="T69" fmla="*/ 360 h 412"/>
                <a:gd name="T70" fmla="*/ 564 w 583"/>
                <a:gd name="T71" fmla="*/ 381 h 412"/>
                <a:gd name="T72" fmla="*/ 543 w 583"/>
                <a:gd name="T73" fmla="*/ 397 h 412"/>
                <a:gd name="T74" fmla="*/ 514 w 583"/>
                <a:gd name="T75" fmla="*/ 407 h 412"/>
                <a:gd name="T76" fmla="*/ 481 w 583"/>
                <a:gd name="T77" fmla="*/ 412 h 412"/>
                <a:gd name="T78" fmla="*/ 443 w 583"/>
                <a:gd name="T79" fmla="*/ 412 h 412"/>
                <a:gd name="T80" fmla="*/ 400 w 583"/>
                <a:gd name="T81" fmla="*/ 406 h 412"/>
                <a:gd name="T82" fmla="*/ 355 w 583"/>
                <a:gd name="T83" fmla="*/ 395 h 412"/>
                <a:gd name="T84" fmla="*/ 308 w 583"/>
                <a:gd name="T85" fmla="*/ 377 h 412"/>
                <a:gd name="T86" fmla="*/ 261 w 583"/>
                <a:gd name="T87" fmla="*/ 356 h 412"/>
                <a:gd name="T88" fmla="*/ 213 w 583"/>
                <a:gd name="T89" fmla="*/ 328 h 412"/>
                <a:gd name="T90" fmla="*/ 167 w 583"/>
                <a:gd name="T91" fmla="*/ 294 h 412"/>
                <a:gd name="T92" fmla="*/ 122 w 583"/>
                <a:gd name="T93" fmla="*/ 255 h 412"/>
                <a:gd name="T94" fmla="*/ 80 w 583"/>
                <a:gd name="T95" fmla="*/ 210 h 412"/>
                <a:gd name="T96" fmla="*/ 42 w 583"/>
                <a:gd name="T97" fmla="*/ 161 h 412"/>
                <a:gd name="T98" fmla="*/ 41 w 583"/>
                <a:gd name="T99" fmla="*/ 158 h 412"/>
                <a:gd name="T100" fmla="*/ 40 w 583"/>
                <a:gd name="T101" fmla="*/ 156 h 412"/>
                <a:gd name="T102" fmla="*/ 39 w 583"/>
                <a:gd name="T103" fmla="*/ 154 h 412"/>
                <a:gd name="T104" fmla="*/ 38 w 583"/>
                <a:gd name="T105" fmla="*/ 151 h 412"/>
                <a:gd name="T106" fmla="*/ 34 w 583"/>
                <a:gd name="T107" fmla="*/ 150 h 412"/>
                <a:gd name="T108" fmla="*/ 26 w 583"/>
                <a:gd name="T109" fmla="*/ 145 h 412"/>
                <a:gd name="T110" fmla="*/ 17 w 583"/>
                <a:gd name="T111" fmla="*/ 136 h 412"/>
                <a:gd name="T112" fmla="*/ 8 w 583"/>
                <a:gd name="T113" fmla="*/ 124 h 412"/>
                <a:gd name="T114" fmla="*/ 2 w 583"/>
                <a:gd name="T115" fmla="*/ 109 h 412"/>
                <a:gd name="T116" fmla="*/ 0 w 583"/>
                <a:gd name="T117" fmla="*/ 88 h 412"/>
                <a:gd name="T118" fmla="*/ 5 w 583"/>
                <a:gd name="T119" fmla="*/ 64 h 412"/>
                <a:gd name="T120" fmla="*/ 20 w 583"/>
                <a:gd name="T121" fmla="*/ 3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3" h="412">
                  <a:moveTo>
                    <a:pt x="20" y="35"/>
                  </a:moveTo>
                  <a:lnTo>
                    <a:pt x="32" y="21"/>
                  </a:lnTo>
                  <a:lnTo>
                    <a:pt x="45" y="12"/>
                  </a:lnTo>
                  <a:lnTo>
                    <a:pt x="59" y="5"/>
                  </a:lnTo>
                  <a:lnTo>
                    <a:pt x="76" y="2"/>
                  </a:lnTo>
                  <a:lnTo>
                    <a:pt x="93" y="0"/>
                  </a:lnTo>
                  <a:lnTo>
                    <a:pt x="110" y="2"/>
                  </a:lnTo>
                  <a:lnTo>
                    <a:pt x="129" y="5"/>
                  </a:lnTo>
                  <a:lnTo>
                    <a:pt x="148" y="10"/>
                  </a:lnTo>
                  <a:lnTo>
                    <a:pt x="167" y="15"/>
                  </a:lnTo>
                  <a:lnTo>
                    <a:pt x="185" y="22"/>
                  </a:lnTo>
                  <a:lnTo>
                    <a:pt x="203" y="30"/>
                  </a:lnTo>
                  <a:lnTo>
                    <a:pt x="222" y="37"/>
                  </a:lnTo>
                  <a:lnTo>
                    <a:pt x="239" y="45"/>
                  </a:lnTo>
                  <a:lnTo>
                    <a:pt x="255" y="52"/>
                  </a:lnTo>
                  <a:lnTo>
                    <a:pt x="269" y="58"/>
                  </a:lnTo>
                  <a:lnTo>
                    <a:pt x="283" y="63"/>
                  </a:lnTo>
                  <a:lnTo>
                    <a:pt x="297" y="67"/>
                  </a:lnTo>
                  <a:lnTo>
                    <a:pt x="313" y="72"/>
                  </a:lnTo>
                  <a:lnTo>
                    <a:pt x="331" y="78"/>
                  </a:lnTo>
                  <a:lnTo>
                    <a:pt x="351" y="83"/>
                  </a:lnTo>
                  <a:lnTo>
                    <a:pt x="372" y="92"/>
                  </a:lnTo>
                  <a:lnTo>
                    <a:pt x="392" y="100"/>
                  </a:lnTo>
                  <a:lnTo>
                    <a:pt x="415" y="110"/>
                  </a:lnTo>
                  <a:lnTo>
                    <a:pt x="437" y="121"/>
                  </a:lnTo>
                  <a:lnTo>
                    <a:pt x="459" y="135"/>
                  </a:lnTo>
                  <a:lnTo>
                    <a:pt x="481" y="151"/>
                  </a:lnTo>
                  <a:lnTo>
                    <a:pt x="502" y="170"/>
                  </a:lnTo>
                  <a:lnTo>
                    <a:pt x="521" y="191"/>
                  </a:lnTo>
                  <a:lnTo>
                    <a:pt x="538" y="214"/>
                  </a:lnTo>
                  <a:lnTo>
                    <a:pt x="555" y="240"/>
                  </a:lnTo>
                  <a:lnTo>
                    <a:pt x="568" y="270"/>
                  </a:lnTo>
                  <a:lnTo>
                    <a:pt x="579" y="303"/>
                  </a:lnTo>
                  <a:lnTo>
                    <a:pt x="583" y="334"/>
                  </a:lnTo>
                  <a:lnTo>
                    <a:pt x="578" y="360"/>
                  </a:lnTo>
                  <a:lnTo>
                    <a:pt x="564" y="381"/>
                  </a:lnTo>
                  <a:lnTo>
                    <a:pt x="543" y="397"/>
                  </a:lnTo>
                  <a:lnTo>
                    <a:pt x="514" y="407"/>
                  </a:lnTo>
                  <a:lnTo>
                    <a:pt x="481" y="412"/>
                  </a:lnTo>
                  <a:lnTo>
                    <a:pt x="443" y="412"/>
                  </a:lnTo>
                  <a:lnTo>
                    <a:pt x="400" y="406"/>
                  </a:lnTo>
                  <a:lnTo>
                    <a:pt x="355" y="395"/>
                  </a:lnTo>
                  <a:lnTo>
                    <a:pt x="308" y="377"/>
                  </a:lnTo>
                  <a:lnTo>
                    <a:pt x="261" y="356"/>
                  </a:lnTo>
                  <a:lnTo>
                    <a:pt x="213" y="328"/>
                  </a:lnTo>
                  <a:lnTo>
                    <a:pt x="167" y="294"/>
                  </a:lnTo>
                  <a:lnTo>
                    <a:pt x="122" y="255"/>
                  </a:lnTo>
                  <a:lnTo>
                    <a:pt x="80" y="210"/>
                  </a:lnTo>
                  <a:lnTo>
                    <a:pt x="42" y="161"/>
                  </a:lnTo>
                  <a:lnTo>
                    <a:pt x="41" y="158"/>
                  </a:lnTo>
                  <a:lnTo>
                    <a:pt x="40" y="156"/>
                  </a:lnTo>
                  <a:lnTo>
                    <a:pt x="39" y="154"/>
                  </a:lnTo>
                  <a:lnTo>
                    <a:pt x="38" y="151"/>
                  </a:lnTo>
                  <a:lnTo>
                    <a:pt x="34" y="150"/>
                  </a:lnTo>
                  <a:lnTo>
                    <a:pt x="26" y="145"/>
                  </a:lnTo>
                  <a:lnTo>
                    <a:pt x="17" y="136"/>
                  </a:lnTo>
                  <a:lnTo>
                    <a:pt x="8" y="124"/>
                  </a:lnTo>
                  <a:lnTo>
                    <a:pt x="2" y="109"/>
                  </a:lnTo>
                  <a:lnTo>
                    <a:pt x="0" y="88"/>
                  </a:lnTo>
                  <a:lnTo>
                    <a:pt x="5" y="64"/>
                  </a:lnTo>
                  <a:lnTo>
                    <a:pt x="20" y="35"/>
                  </a:lnTo>
                  <a:close/>
                </a:path>
              </a:pathLst>
            </a:custGeom>
            <a:solidFill>
              <a:srgbClr val="F2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4375" y="1304"/>
              <a:ext cx="276" cy="196"/>
            </a:xfrm>
            <a:custGeom>
              <a:avLst/>
              <a:gdLst>
                <a:gd name="T0" fmla="*/ 20 w 553"/>
                <a:gd name="T1" fmla="*/ 35 h 392"/>
                <a:gd name="T2" fmla="*/ 30 w 553"/>
                <a:gd name="T3" fmla="*/ 22 h 392"/>
                <a:gd name="T4" fmla="*/ 43 w 553"/>
                <a:gd name="T5" fmla="*/ 12 h 392"/>
                <a:gd name="T6" fmla="*/ 56 w 553"/>
                <a:gd name="T7" fmla="*/ 6 h 392"/>
                <a:gd name="T8" fmla="*/ 73 w 553"/>
                <a:gd name="T9" fmla="*/ 1 h 392"/>
                <a:gd name="T10" fmla="*/ 89 w 553"/>
                <a:gd name="T11" fmla="*/ 0 h 392"/>
                <a:gd name="T12" fmla="*/ 105 w 553"/>
                <a:gd name="T13" fmla="*/ 2 h 392"/>
                <a:gd name="T14" fmla="*/ 123 w 553"/>
                <a:gd name="T15" fmla="*/ 5 h 392"/>
                <a:gd name="T16" fmla="*/ 140 w 553"/>
                <a:gd name="T17" fmla="*/ 9 h 392"/>
                <a:gd name="T18" fmla="*/ 159 w 553"/>
                <a:gd name="T19" fmla="*/ 15 h 392"/>
                <a:gd name="T20" fmla="*/ 176 w 553"/>
                <a:gd name="T21" fmla="*/ 22 h 392"/>
                <a:gd name="T22" fmla="*/ 195 w 553"/>
                <a:gd name="T23" fmla="*/ 29 h 392"/>
                <a:gd name="T24" fmla="*/ 211 w 553"/>
                <a:gd name="T25" fmla="*/ 37 h 392"/>
                <a:gd name="T26" fmla="*/ 227 w 553"/>
                <a:gd name="T27" fmla="*/ 44 h 392"/>
                <a:gd name="T28" fmla="*/ 243 w 553"/>
                <a:gd name="T29" fmla="*/ 51 h 392"/>
                <a:gd name="T30" fmla="*/ 257 w 553"/>
                <a:gd name="T31" fmla="*/ 57 h 392"/>
                <a:gd name="T32" fmla="*/ 269 w 553"/>
                <a:gd name="T33" fmla="*/ 61 h 392"/>
                <a:gd name="T34" fmla="*/ 282 w 553"/>
                <a:gd name="T35" fmla="*/ 66 h 392"/>
                <a:gd name="T36" fmla="*/ 298 w 553"/>
                <a:gd name="T37" fmla="*/ 69 h 392"/>
                <a:gd name="T38" fmla="*/ 314 w 553"/>
                <a:gd name="T39" fmla="*/ 75 h 392"/>
                <a:gd name="T40" fmla="*/ 333 w 553"/>
                <a:gd name="T41" fmla="*/ 81 h 392"/>
                <a:gd name="T42" fmla="*/ 352 w 553"/>
                <a:gd name="T43" fmla="*/ 88 h 392"/>
                <a:gd name="T44" fmla="*/ 373 w 553"/>
                <a:gd name="T45" fmla="*/ 96 h 392"/>
                <a:gd name="T46" fmla="*/ 394 w 553"/>
                <a:gd name="T47" fmla="*/ 106 h 392"/>
                <a:gd name="T48" fmla="*/ 415 w 553"/>
                <a:gd name="T49" fmla="*/ 117 h 392"/>
                <a:gd name="T50" fmla="*/ 435 w 553"/>
                <a:gd name="T51" fmla="*/ 130 h 392"/>
                <a:gd name="T52" fmla="*/ 456 w 553"/>
                <a:gd name="T53" fmla="*/ 145 h 392"/>
                <a:gd name="T54" fmla="*/ 476 w 553"/>
                <a:gd name="T55" fmla="*/ 163 h 392"/>
                <a:gd name="T56" fmla="*/ 494 w 553"/>
                <a:gd name="T57" fmla="*/ 182 h 392"/>
                <a:gd name="T58" fmla="*/ 510 w 553"/>
                <a:gd name="T59" fmla="*/ 204 h 392"/>
                <a:gd name="T60" fmla="*/ 525 w 553"/>
                <a:gd name="T61" fmla="*/ 230 h 392"/>
                <a:gd name="T62" fmla="*/ 538 w 553"/>
                <a:gd name="T63" fmla="*/ 257 h 392"/>
                <a:gd name="T64" fmla="*/ 548 w 553"/>
                <a:gd name="T65" fmla="*/ 288 h 392"/>
                <a:gd name="T66" fmla="*/ 553 w 553"/>
                <a:gd name="T67" fmla="*/ 318 h 392"/>
                <a:gd name="T68" fmla="*/ 548 w 553"/>
                <a:gd name="T69" fmla="*/ 344 h 392"/>
                <a:gd name="T70" fmla="*/ 534 w 553"/>
                <a:gd name="T71" fmla="*/ 363 h 392"/>
                <a:gd name="T72" fmla="*/ 515 w 553"/>
                <a:gd name="T73" fmla="*/ 378 h 392"/>
                <a:gd name="T74" fmla="*/ 488 w 553"/>
                <a:gd name="T75" fmla="*/ 388 h 392"/>
                <a:gd name="T76" fmla="*/ 456 w 553"/>
                <a:gd name="T77" fmla="*/ 392 h 392"/>
                <a:gd name="T78" fmla="*/ 419 w 553"/>
                <a:gd name="T79" fmla="*/ 392 h 392"/>
                <a:gd name="T80" fmla="*/ 380 w 553"/>
                <a:gd name="T81" fmla="*/ 385 h 392"/>
                <a:gd name="T82" fmla="*/ 337 w 553"/>
                <a:gd name="T83" fmla="*/ 375 h 392"/>
                <a:gd name="T84" fmla="*/ 292 w 553"/>
                <a:gd name="T85" fmla="*/ 359 h 392"/>
                <a:gd name="T86" fmla="*/ 248 w 553"/>
                <a:gd name="T87" fmla="*/ 337 h 392"/>
                <a:gd name="T88" fmla="*/ 203 w 553"/>
                <a:gd name="T89" fmla="*/ 310 h 392"/>
                <a:gd name="T90" fmla="*/ 158 w 553"/>
                <a:gd name="T91" fmla="*/ 279 h 392"/>
                <a:gd name="T92" fmla="*/ 115 w 553"/>
                <a:gd name="T93" fmla="*/ 242 h 392"/>
                <a:gd name="T94" fmla="*/ 76 w 553"/>
                <a:gd name="T95" fmla="*/ 201 h 392"/>
                <a:gd name="T96" fmla="*/ 40 w 553"/>
                <a:gd name="T97" fmla="*/ 153 h 392"/>
                <a:gd name="T98" fmla="*/ 39 w 553"/>
                <a:gd name="T99" fmla="*/ 151 h 392"/>
                <a:gd name="T100" fmla="*/ 38 w 553"/>
                <a:gd name="T101" fmla="*/ 150 h 392"/>
                <a:gd name="T102" fmla="*/ 36 w 553"/>
                <a:gd name="T103" fmla="*/ 148 h 392"/>
                <a:gd name="T104" fmla="*/ 35 w 553"/>
                <a:gd name="T105" fmla="*/ 145 h 392"/>
                <a:gd name="T106" fmla="*/ 31 w 553"/>
                <a:gd name="T107" fmla="*/ 143 h 392"/>
                <a:gd name="T108" fmla="*/ 24 w 553"/>
                <a:gd name="T109" fmla="*/ 138 h 392"/>
                <a:gd name="T110" fmla="*/ 15 w 553"/>
                <a:gd name="T111" fmla="*/ 130 h 392"/>
                <a:gd name="T112" fmla="*/ 7 w 553"/>
                <a:gd name="T113" fmla="*/ 119 h 392"/>
                <a:gd name="T114" fmla="*/ 1 w 553"/>
                <a:gd name="T115" fmla="*/ 104 h 392"/>
                <a:gd name="T116" fmla="*/ 0 w 553"/>
                <a:gd name="T117" fmla="*/ 84 h 392"/>
                <a:gd name="T118" fmla="*/ 6 w 553"/>
                <a:gd name="T119" fmla="*/ 61 h 392"/>
                <a:gd name="T120" fmla="*/ 20 w 553"/>
                <a:gd name="T121" fmla="*/ 35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53" h="392">
                  <a:moveTo>
                    <a:pt x="20" y="35"/>
                  </a:moveTo>
                  <a:lnTo>
                    <a:pt x="30" y="22"/>
                  </a:lnTo>
                  <a:lnTo>
                    <a:pt x="43" y="12"/>
                  </a:lnTo>
                  <a:lnTo>
                    <a:pt x="56" y="6"/>
                  </a:lnTo>
                  <a:lnTo>
                    <a:pt x="73" y="1"/>
                  </a:lnTo>
                  <a:lnTo>
                    <a:pt x="89" y="0"/>
                  </a:lnTo>
                  <a:lnTo>
                    <a:pt x="105" y="2"/>
                  </a:lnTo>
                  <a:lnTo>
                    <a:pt x="123" y="5"/>
                  </a:lnTo>
                  <a:lnTo>
                    <a:pt x="140" y="9"/>
                  </a:lnTo>
                  <a:lnTo>
                    <a:pt x="159" y="15"/>
                  </a:lnTo>
                  <a:lnTo>
                    <a:pt x="176" y="22"/>
                  </a:lnTo>
                  <a:lnTo>
                    <a:pt x="195" y="29"/>
                  </a:lnTo>
                  <a:lnTo>
                    <a:pt x="211" y="37"/>
                  </a:lnTo>
                  <a:lnTo>
                    <a:pt x="227" y="44"/>
                  </a:lnTo>
                  <a:lnTo>
                    <a:pt x="243" y="51"/>
                  </a:lnTo>
                  <a:lnTo>
                    <a:pt x="257" y="57"/>
                  </a:lnTo>
                  <a:lnTo>
                    <a:pt x="269" y="61"/>
                  </a:lnTo>
                  <a:lnTo>
                    <a:pt x="282" y="66"/>
                  </a:lnTo>
                  <a:lnTo>
                    <a:pt x="298" y="69"/>
                  </a:lnTo>
                  <a:lnTo>
                    <a:pt x="314" y="75"/>
                  </a:lnTo>
                  <a:lnTo>
                    <a:pt x="333" y="81"/>
                  </a:lnTo>
                  <a:lnTo>
                    <a:pt x="352" y="88"/>
                  </a:lnTo>
                  <a:lnTo>
                    <a:pt x="373" y="96"/>
                  </a:lnTo>
                  <a:lnTo>
                    <a:pt x="394" y="106"/>
                  </a:lnTo>
                  <a:lnTo>
                    <a:pt x="415" y="117"/>
                  </a:lnTo>
                  <a:lnTo>
                    <a:pt x="435" y="130"/>
                  </a:lnTo>
                  <a:lnTo>
                    <a:pt x="456" y="145"/>
                  </a:lnTo>
                  <a:lnTo>
                    <a:pt x="476" y="163"/>
                  </a:lnTo>
                  <a:lnTo>
                    <a:pt x="494" y="182"/>
                  </a:lnTo>
                  <a:lnTo>
                    <a:pt x="510" y="204"/>
                  </a:lnTo>
                  <a:lnTo>
                    <a:pt x="525" y="230"/>
                  </a:lnTo>
                  <a:lnTo>
                    <a:pt x="538" y="257"/>
                  </a:lnTo>
                  <a:lnTo>
                    <a:pt x="548" y="288"/>
                  </a:lnTo>
                  <a:lnTo>
                    <a:pt x="553" y="318"/>
                  </a:lnTo>
                  <a:lnTo>
                    <a:pt x="548" y="344"/>
                  </a:lnTo>
                  <a:lnTo>
                    <a:pt x="534" y="363"/>
                  </a:lnTo>
                  <a:lnTo>
                    <a:pt x="515" y="378"/>
                  </a:lnTo>
                  <a:lnTo>
                    <a:pt x="488" y="388"/>
                  </a:lnTo>
                  <a:lnTo>
                    <a:pt x="456" y="392"/>
                  </a:lnTo>
                  <a:lnTo>
                    <a:pt x="419" y="392"/>
                  </a:lnTo>
                  <a:lnTo>
                    <a:pt x="380" y="385"/>
                  </a:lnTo>
                  <a:lnTo>
                    <a:pt x="337" y="375"/>
                  </a:lnTo>
                  <a:lnTo>
                    <a:pt x="292" y="359"/>
                  </a:lnTo>
                  <a:lnTo>
                    <a:pt x="248" y="337"/>
                  </a:lnTo>
                  <a:lnTo>
                    <a:pt x="203" y="310"/>
                  </a:lnTo>
                  <a:lnTo>
                    <a:pt x="158" y="279"/>
                  </a:lnTo>
                  <a:lnTo>
                    <a:pt x="115" y="242"/>
                  </a:lnTo>
                  <a:lnTo>
                    <a:pt x="76" y="201"/>
                  </a:lnTo>
                  <a:lnTo>
                    <a:pt x="40" y="153"/>
                  </a:lnTo>
                  <a:lnTo>
                    <a:pt x="39" y="151"/>
                  </a:lnTo>
                  <a:lnTo>
                    <a:pt x="38" y="150"/>
                  </a:lnTo>
                  <a:lnTo>
                    <a:pt x="36" y="148"/>
                  </a:lnTo>
                  <a:lnTo>
                    <a:pt x="35" y="145"/>
                  </a:lnTo>
                  <a:lnTo>
                    <a:pt x="31" y="143"/>
                  </a:lnTo>
                  <a:lnTo>
                    <a:pt x="24" y="138"/>
                  </a:lnTo>
                  <a:lnTo>
                    <a:pt x="15" y="130"/>
                  </a:lnTo>
                  <a:lnTo>
                    <a:pt x="7" y="119"/>
                  </a:lnTo>
                  <a:lnTo>
                    <a:pt x="1" y="104"/>
                  </a:lnTo>
                  <a:lnTo>
                    <a:pt x="0" y="84"/>
                  </a:lnTo>
                  <a:lnTo>
                    <a:pt x="6" y="61"/>
                  </a:lnTo>
                  <a:lnTo>
                    <a:pt x="20" y="35"/>
                  </a:lnTo>
                  <a:close/>
                </a:path>
              </a:pathLst>
            </a:custGeom>
            <a:solidFill>
              <a:srgbClr val="E5EF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4384" y="1311"/>
              <a:ext cx="261" cy="186"/>
            </a:xfrm>
            <a:custGeom>
              <a:avLst/>
              <a:gdLst>
                <a:gd name="T0" fmla="*/ 19 w 522"/>
                <a:gd name="T1" fmla="*/ 32 h 371"/>
                <a:gd name="T2" fmla="*/ 29 w 522"/>
                <a:gd name="T3" fmla="*/ 20 h 371"/>
                <a:gd name="T4" fmla="*/ 41 w 522"/>
                <a:gd name="T5" fmla="*/ 10 h 371"/>
                <a:gd name="T6" fmla="*/ 55 w 522"/>
                <a:gd name="T7" fmla="*/ 5 h 371"/>
                <a:gd name="T8" fmla="*/ 68 w 522"/>
                <a:gd name="T9" fmla="*/ 1 h 371"/>
                <a:gd name="T10" fmla="*/ 84 w 522"/>
                <a:gd name="T11" fmla="*/ 0 h 371"/>
                <a:gd name="T12" fmla="*/ 101 w 522"/>
                <a:gd name="T13" fmla="*/ 1 h 371"/>
                <a:gd name="T14" fmla="*/ 117 w 522"/>
                <a:gd name="T15" fmla="*/ 5 h 371"/>
                <a:gd name="T16" fmla="*/ 134 w 522"/>
                <a:gd name="T17" fmla="*/ 9 h 371"/>
                <a:gd name="T18" fmla="*/ 151 w 522"/>
                <a:gd name="T19" fmla="*/ 15 h 371"/>
                <a:gd name="T20" fmla="*/ 169 w 522"/>
                <a:gd name="T21" fmla="*/ 21 h 371"/>
                <a:gd name="T22" fmla="*/ 185 w 522"/>
                <a:gd name="T23" fmla="*/ 28 h 371"/>
                <a:gd name="T24" fmla="*/ 201 w 522"/>
                <a:gd name="T25" fmla="*/ 35 h 371"/>
                <a:gd name="T26" fmla="*/ 216 w 522"/>
                <a:gd name="T27" fmla="*/ 41 h 371"/>
                <a:gd name="T28" fmla="*/ 231 w 522"/>
                <a:gd name="T29" fmla="*/ 47 h 371"/>
                <a:gd name="T30" fmla="*/ 245 w 522"/>
                <a:gd name="T31" fmla="*/ 53 h 371"/>
                <a:gd name="T32" fmla="*/ 256 w 522"/>
                <a:gd name="T33" fmla="*/ 58 h 371"/>
                <a:gd name="T34" fmla="*/ 269 w 522"/>
                <a:gd name="T35" fmla="*/ 61 h 371"/>
                <a:gd name="T36" fmla="*/ 283 w 522"/>
                <a:gd name="T37" fmla="*/ 66 h 371"/>
                <a:gd name="T38" fmla="*/ 299 w 522"/>
                <a:gd name="T39" fmla="*/ 71 h 371"/>
                <a:gd name="T40" fmla="*/ 316 w 522"/>
                <a:gd name="T41" fmla="*/ 77 h 371"/>
                <a:gd name="T42" fmla="*/ 334 w 522"/>
                <a:gd name="T43" fmla="*/ 83 h 371"/>
                <a:gd name="T44" fmla="*/ 354 w 522"/>
                <a:gd name="T45" fmla="*/ 91 h 371"/>
                <a:gd name="T46" fmla="*/ 374 w 522"/>
                <a:gd name="T47" fmla="*/ 100 h 371"/>
                <a:gd name="T48" fmla="*/ 393 w 522"/>
                <a:gd name="T49" fmla="*/ 111 h 371"/>
                <a:gd name="T50" fmla="*/ 413 w 522"/>
                <a:gd name="T51" fmla="*/ 123 h 371"/>
                <a:gd name="T52" fmla="*/ 431 w 522"/>
                <a:gd name="T53" fmla="*/ 138 h 371"/>
                <a:gd name="T54" fmla="*/ 449 w 522"/>
                <a:gd name="T55" fmla="*/ 154 h 371"/>
                <a:gd name="T56" fmla="*/ 467 w 522"/>
                <a:gd name="T57" fmla="*/ 173 h 371"/>
                <a:gd name="T58" fmla="*/ 483 w 522"/>
                <a:gd name="T59" fmla="*/ 194 h 371"/>
                <a:gd name="T60" fmla="*/ 497 w 522"/>
                <a:gd name="T61" fmla="*/ 218 h 371"/>
                <a:gd name="T62" fmla="*/ 508 w 522"/>
                <a:gd name="T63" fmla="*/ 244 h 371"/>
                <a:gd name="T64" fmla="*/ 519 w 522"/>
                <a:gd name="T65" fmla="*/ 274 h 371"/>
                <a:gd name="T66" fmla="*/ 522 w 522"/>
                <a:gd name="T67" fmla="*/ 303 h 371"/>
                <a:gd name="T68" fmla="*/ 517 w 522"/>
                <a:gd name="T69" fmla="*/ 326 h 371"/>
                <a:gd name="T70" fmla="*/ 506 w 522"/>
                <a:gd name="T71" fmla="*/ 345 h 371"/>
                <a:gd name="T72" fmla="*/ 486 w 522"/>
                <a:gd name="T73" fmla="*/ 359 h 371"/>
                <a:gd name="T74" fmla="*/ 461 w 522"/>
                <a:gd name="T75" fmla="*/ 368 h 371"/>
                <a:gd name="T76" fmla="*/ 431 w 522"/>
                <a:gd name="T77" fmla="*/ 371 h 371"/>
                <a:gd name="T78" fmla="*/ 397 w 522"/>
                <a:gd name="T79" fmla="*/ 370 h 371"/>
                <a:gd name="T80" fmla="*/ 359 w 522"/>
                <a:gd name="T81" fmla="*/ 364 h 371"/>
                <a:gd name="T82" fmla="*/ 318 w 522"/>
                <a:gd name="T83" fmla="*/ 354 h 371"/>
                <a:gd name="T84" fmla="*/ 277 w 522"/>
                <a:gd name="T85" fmla="*/ 338 h 371"/>
                <a:gd name="T86" fmla="*/ 233 w 522"/>
                <a:gd name="T87" fmla="*/ 318 h 371"/>
                <a:gd name="T88" fmla="*/ 190 w 522"/>
                <a:gd name="T89" fmla="*/ 293 h 371"/>
                <a:gd name="T90" fmla="*/ 149 w 522"/>
                <a:gd name="T91" fmla="*/ 263 h 371"/>
                <a:gd name="T92" fmla="*/ 109 w 522"/>
                <a:gd name="T93" fmla="*/ 228 h 371"/>
                <a:gd name="T94" fmla="*/ 72 w 522"/>
                <a:gd name="T95" fmla="*/ 189 h 371"/>
                <a:gd name="T96" fmla="*/ 37 w 522"/>
                <a:gd name="T97" fmla="*/ 145 h 371"/>
                <a:gd name="T98" fmla="*/ 36 w 522"/>
                <a:gd name="T99" fmla="*/ 143 h 371"/>
                <a:gd name="T100" fmla="*/ 35 w 522"/>
                <a:gd name="T101" fmla="*/ 142 h 371"/>
                <a:gd name="T102" fmla="*/ 34 w 522"/>
                <a:gd name="T103" fmla="*/ 139 h 371"/>
                <a:gd name="T104" fmla="*/ 33 w 522"/>
                <a:gd name="T105" fmla="*/ 138 h 371"/>
                <a:gd name="T106" fmla="*/ 29 w 522"/>
                <a:gd name="T107" fmla="*/ 136 h 371"/>
                <a:gd name="T108" fmla="*/ 22 w 522"/>
                <a:gd name="T109" fmla="*/ 131 h 371"/>
                <a:gd name="T110" fmla="*/ 13 w 522"/>
                <a:gd name="T111" fmla="*/ 123 h 371"/>
                <a:gd name="T112" fmla="*/ 6 w 522"/>
                <a:gd name="T113" fmla="*/ 112 h 371"/>
                <a:gd name="T114" fmla="*/ 0 w 522"/>
                <a:gd name="T115" fmla="*/ 98 h 371"/>
                <a:gd name="T116" fmla="*/ 0 w 522"/>
                <a:gd name="T117" fmla="*/ 80 h 371"/>
                <a:gd name="T118" fmla="*/ 5 w 522"/>
                <a:gd name="T119" fmla="*/ 58 h 371"/>
                <a:gd name="T120" fmla="*/ 19 w 522"/>
                <a:gd name="T121" fmla="*/ 32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2" h="371">
                  <a:moveTo>
                    <a:pt x="19" y="32"/>
                  </a:moveTo>
                  <a:lnTo>
                    <a:pt x="29" y="20"/>
                  </a:lnTo>
                  <a:lnTo>
                    <a:pt x="41" y="10"/>
                  </a:lnTo>
                  <a:lnTo>
                    <a:pt x="55" y="5"/>
                  </a:lnTo>
                  <a:lnTo>
                    <a:pt x="68" y="1"/>
                  </a:lnTo>
                  <a:lnTo>
                    <a:pt x="84" y="0"/>
                  </a:lnTo>
                  <a:lnTo>
                    <a:pt x="101" y="1"/>
                  </a:lnTo>
                  <a:lnTo>
                    <a:pt x="117" y="5"/>
                  </a:lnTo>
                  <a:lnTo>
                    <a:pt x="134" y="9"/>
                  </a:lnTo>
                  <a:lnTo>
                    <a:pt x="151" y="15"/>
                  </a:lnTo>
                  <a:lnTo>
                    <a:pt x="169" y="21"/>
                  </a:lnTo>
                  <a:lnTo>
                    <a:pt x="185" y="28"/>
                  </a:lnTo>
                  <a:lnTo>
                    <a:pt x="201" y="35"/>
                  </a:lnTo>
                  <a:lnTo>
                    <a:pt x="216" y="41"/>
                  </a:lnTo>
                  <a:lnTo>
                    <a:pt x="231" y="47"/>
                  </a:lnTo>
                  <a:lnTo>
                    <a:pt x="245" y="53"/>
                  </a:lnTo>
                  <a:lnTo>
                    <a:pt x="256" y="58"/>
                  </a:lnTo>
                  <a:lnTo>
                    <a:pt x="269" y="61"/>
                  </a:lnTo>
                  <a:lnTo>
                    <a:pt x="283" y="66"/>
                  </a:lnTo>
                  <a:lnTo>
                    <a:pt x="299" y="71"/>
                  </a:lnTo>
                  <a:lnTo>
                    <a:pt x="316" y="77"/>
                  </a:lnTo>
                  <a:lnTo>
                    <a:pt x="334" y="83"/>
                  </a:lnTo>
                  <a:lnTo>
                    <a:pt x="354" y="91"/>
                  </a:lnTo>
                  <a:lnTo>
                    <a:pt x="374" y="100"/>
                  </a:lnTo>
                  <a:lnTo>
                    <a:pt x="393" y="111"/>
                  </a:lnTo>
                  <a:lnTo>
                    <a:pt x="413" y="123"/>
                  </a:lnTo>
                  <a:lnTo>
                    <a:pt x="431" y="138"/>
                  </a:lnTo>
                  <a:lnTo>
                    <a:pt x="449" y="154"/>
                  </a:lnTo>
                  <a:lnTo>
                    <a:pt x="467" y="173"/>
                  </a:lnTo>
                  <a:lnTo>
                    <a:pt x="483" y="194"/>
                  </a:lnTo>
                  <a:lnTo>
                    <a:pt x="497" y="218"/>
                  </a:lnTo>
                  <a:lnTo>
                    <a:pt x="508" y="244"/>
                  </a:lnTo>
                  <a:lnTo>
                    <a:pt x="519" y="274"/>
                  </a:lnTo>
                  <a:lnTo>
                    <a:pt x="522" y="303"/>
                  </a:lnTo>
                  <a:lnTo>
                    <a:pt x="517" y="326"/>
                  </a:lnTo>
                  <a:lnTo>
                    <a:pt x="506" y="345"/>
                  </a:lnTo>
                  <a:lnTo>
                    <a:pt x="486" y="359"/>
                  </a:lnTo>
                  <a:lnTo>
                    <a:pt x="461" y="368"/>
                  </a:lnTo>
                  <a:lnTo>
                    <a:pt x="431" y="371"/>
                  </a:lnTo>
                  <a:lnTo>
                    <a:pt x="397" y="370"/>
                  </a:lnTo>
                  <a:lnTo>
                    <a:pt x="359" y="364"/>
                  </a:lnTo>
                  <a:lnTo>
                    <a:pt x="318" y="354"/>
                  </a:lnTo>
                  <a:lnTo>
                    <a:pt x="277" y="338"/>
                  </a:lnTo>
                  <a:lnTo>
                    <a:pt x="233" y="318"/>
                  </a:lnTo>
                  <a:lnTo>
                    <a:pt x="190" y="293"/>
                  </a:lnTo>
                  <a:lnTo>
                    <a:pt x="149" y="263"/>
                  </a:lnTo>
                  <a:lnTo>
                    <a:pt x="109" y="228"/>
                  </a:lnTo>
                  <a:lnTo>
                    <a:pt x="72" y="189"/>
                  </a:lnTo>
                  <a:lnTo>
                    <a:pt x="37" y="145"/>
                  </a:lnTo>
                  <a:lnTo>
                    <a:pt x="36" y="143"/>
                  </a:lnTo>
                  <a:lnTo>
                    <a:pt x="35" y="142"/>
                  </a:lnTo>
                  <a:lnTo>
                    <a:pt x="34" y="139"/>
                  </a:lnTo>
                  <a:lnTo>
                    <a:pt x="33" y="138"/>
                  </a:lnTo>
                  <a:lnTo>
                    <a:pt x="29" y="136"/>
                  </a:lnTo>
                  <a:lnTo>
                    <a:pt x="22" y="131"/>
                  </a:lnTo>
                  <a:lnTo>
                    <a:pt x="13" y="123"/>
                  </a:lnTo>
                  <a:lnTo>
                    <a:pt x="6" y="112"/>
                  </a:lnTo>
                  <a:lnTo>
                    <a:pt x="0" y="98"/>
                  </a:lnTo>
                  <a:lnTo>
                    <a:pt x="0" y="80"/>
                  </a:lnTo>
                  <a:lnTo>
                    <a:pt x="5" y="58"/>
                  </a:lnTo>
                  <a:lnTo>
                    <a:pt x="19" y="32"/>
                  </a:lnTo>
                  <a:close/>
                </a:path>
              </a:pathLst>
            </a:custGeom>
            <a:solidFill>
              <a:srgbClr val="DBE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4393" y="1318"/>
              <a:ext cx="246" cy="176"/>
            </a:xfrm>
            <a:custGeom>
              <a:avLst/>
              <a:gdLst>
                <a:gd name="T0" fmla="*/ 17 w 491"/>
                <a:gd name="T1" fmla="*/ 30 h 350"/>
                <a:gd name="T2" fmla="*/ 27 w 491"/>
                <a:gd name="T3" fmla="*/ 18 h 350"/>
                <a:gd name="T4" fmla="*/ 38 w 491"/>
                <a:gd name="T5" fmla="*/ 9 h 350"/>
                <a:gd name="T6" fmla="*/ 50 w 491"/>
                <a:gd name="T7" fmla="*/ 3 h 350"/>
                <a:gd name="T8" fmla="*/ 64 w 491"/>
                <a:gd name="T9" fmla="*/ 0 h 350"/>
                <a:gd name="T10" fmla="*/ 79 w 491"/>
                <a:gd name="T11" fmla="*/ 0 h 350"/>
                <a:gd name="T12" fmla="*/ 95 w 491"/>
                <a:gd name="T13" fmla="*/ 0 h 350"/>
                <a:gd name="T14" fmla="*/ 110 w 491"/>
                <a:gd name="T15" fmla="*/ 3 h 350"/>
                <a:gd name="T16" fmla="*/ 128 w 491"/>
                <a:gd name="T17" fmla="*/ 7 h 350"/>
                <a:gd name="T18" fmla="*/ 144 w 491"/>
                <a:gd name="T19" fmla="*/ 13 h 350"/>
                <a:gd name="T20" fmla="*/ 160 w 491"/>
                <a:gd name="T21" fmla="*/ 18 h 350"/>
                <a:gd name="T22" fmla="*/ 176 w 491"/>
                <a:gd name="T23" fmla="*/ 25 h 350"/>
                <a:gd name="T24" fmla="*/ 191 w 491"/>
                <a:gd name="T25" fmla="*/ 32 h 350"/>
                <a:gd name="T26" fmla="*/ 206 w 491"/>
                <a:gd name="T27" fmla="*/ 38 h 350"/>
                <a:gd name="T28" fmla="*/ 220 w 491"/>
                <a:gd name="T29" fmla="*/ 45 h 350"/>
                <a:gd name="T30" fmla="*/ 232 w 491"/>
                <a:gd name="T31" fmla="*/ 50 h 350"/>
                <a:gd name="T32" fmla="*/ 244 w 491"/>
                <a:gd name="T33" fmla="*/ 54 h 350"/>
                <a:gd name="T34" fmla="*/ 255 w 491"/>
                <a:gd name="T35" fmla="*/ 58 h 350"/>
                <a:gd name="T36" fmla="*/ 269 w 491"/>
                <a:gd name="T37" fmla="*/ 62 h 350"/>
                <a:gd name="T38" fmla="*/ 284 w 491"/>
                <a:gd name="T39" fmla="*/ 67 h 350"/>
                <a:gd name="T40" fmla="*/ 300 w 491"/>
                <a:gd name="T41" fmla="*/ 73 h 350"/>
                <a:gd name="T42" fmla="*/ 318 w 491"/>
                <a:gd name="T43" fmla="*/ 78 h 350"/>
                <a:gd name="T44" fmla="*/ 335 w 491"/>
                <a:gd name="T45" fmla="*/ 85 h 350"/>
                <a:gd name="T46" fmla="*/ 353 w 491"/>
                <a:gd name="T47" fmla="*/ 94 h 350"/>
                <a:gd name="T48" fmla="*/ 372 w 491"/>
                <a:gd name="T49" fmla="*/ 105 h 350"/>
                <a:gd name="T50" fmla="*/ 389 w 491"/>
                <a:gd name="T51" fmla="*/ 116 h 350"/>
                <a:gd name="T52" fmla="*/ 406 w 491"/>
                <a:gd name="T53" fmla="*/ 130 h 350"/>
                <a:gd name="T54" fmla="*/ 423 w 491"/>
                <a:gd name="T55" fmla="*/ 145 h 350"/>
                <a:gd name="T56" fmla="*/ 440 w 491"/>
                <a:gd name="T57" fmla="*/ 163 h 350"/>
                <a:gd name="T58" fmla="*/ 455 w 491"/>
                <a:gd name="T59" fmla="*/ 183 h 350"/>
                <a:gd name="T60" fmla="*/ 467 w 491"/>
                <a:gd name="T61" fmla="*/ 205 h 350"/>
                <a:gd name="T62" fmla="*/ 479 w 491"/>
                <a:gd name="T63" fmla="*/ 231 h 350"/>
                <a:gd name="T64" fmla="*/ 488 w 491"/>
                <a:gd name="T65" fmla="*/ 259 h 350"/>
                <a:gd name="T66" fmla="*/ 491 w 491"/>
                <a:gd name="T67" fmla="*/ 287 h 350"/>
                <a:gd name="T68" fmla="*/ 487 w 491"/>
                <a:gd name="T69" fmla="*/ 309 h 350"/>
                <a:gd name="T70" fmla="*/ 475 w 491"/>
                <a:gd name="T71" fmla="*/ 326 h 350"/>
                <a:gd name="T72" fmla="*/ 458 w 491"/>
                <a:gd name="T73" fmla="*/ 339 h 350"/>
                <a:gd name="T74" fmla="*/ 434 w 491"/>
                <a:gd name="T75" fmla="*/ 347 h 350"/>
                <a:gd name="T76" fmla="*/ 405 w 491"/>
                <a:gd name="T77" fmla="*/ 350 h 350"/>
                <a:gd name="T78" fmla="*/ 373 w 491"/>
                <a:gd name="T79" fmla="*/ 349 h 350"/>
                <a:gd name="T80" fmla="*/ 337 w 491"/>
                <a:gd name="T81" fmla="*/ 342 h 350"/>
                <a:gd name="T82" fmla="*/ 299 w 491"/>
                <a:gd name="T83" fmla="*/ 332 h 350"/>
                <a:gd name="T84" fmla="*/ 260 w 491"/>
                <a:gd name="T85" fmla="*/ 317 h 350"/>
                <a:gd name="T86" fmla="*/ 218 w 491"/>
                <a:gd name="T87" fmla="*/ 297 h 350"/>
                <a:gd name="T88" fmla="*/ 178 w 491"/>
                <a:gd name="T89" fmla="*/ 274 h 350"/>
                <a:gd name="T90" fmla="*/ 139 w 491"/>
                <a:gd name="T91" fmla="*/ 246 h 350"/>
                <a:gd name="T92" fmla="*/ 101 w 491"/>
                <a:gd name="T93" fmla="*/ 213 h 350"/>
                <a:gd name="T94" fmla="*/ 66 w 491"/>
                <a:gd name="T95" fmla="*/ 176 h 350"/>
                <a:gd name="T96" fmla="*/ 34 w 491"/>
                <a:gd name="T97" fmla="*/ 135 h 350"/>
                <a:gd name="T98" fmla="*/ 33 w 491"/>
                <a:gd name="T99" fmla="*/ 134 h 350"/>
                <a:gd name="T100" fmla="*/ 33 w 491"/>
                <a:gd name="T101" fmla="*/ 133 h 350"/>
                <a:gd name="T102" fmla="*/ 32 w 491"/>
                <a:gd name="T103" fmla="*/ 131 h 350"/>
                <a:gd name="T104" fmla="*/ 31 w 491"/>
                <a:gd name="T105" fmla="*/ 130 h 350"/>
                <a:gd name="T106" fmla="*/ 26 w 491"/>
                <a:gd name="T107" fmla="*/ 128 h 350"/>
                <a:gd name="T108" fmla="*/ 20 w 491"/>
                <a:gd name="T109" fmla="*/ 122 h 350"/>
                <a:gd name="T110" fmla="*/ 12 w 491"/>
                <a:gd name="T111" fmla="*/ 115 h 350"/>
                <a:gd name="T112" fmla="*/ 5 w 491"/>
                <a:gd name="T113" fmla="*/ 104 h 350"/>
                <a:gd name="T114" fmla="*/ 0 w 491"/>
                <a:gd name="T115" fmla="*/ 91 h 350"/>
                <a:gd name="T116" fmla="*/ 0 w 491"/>
                <a:gd name="T117" fmla="*/ 74 h 350"/>
                <a:gd name="T118" fmla="*/ 4 w 491"/>
                <a:gd name="T119" fmla="*/ 54 h 350"/>
                <a:gd name="T120" fmla="*/ 17 w 491"/>
                <a:gd name="T121" fmla="*/ 3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1" h="350">
                  <a:moveTo>
                    <a:pt x="17" y="30"/>
                  </a:moveTo>
                  <a:lnTo>
                    <a:pt x="27" y="18"/>
                  </a:lnTo>
                  <a:lnTo>
                    <a:pt x="38" y="9"/>
                  </a:lnTo>
                  <a:lnTo>
                    <a:pt x="50" y="3"/>
                  </a:lnTo>
                  <a:lnTo>
                    <a:pt x="64" y="0"/>
                  </a:lnTo>
                  <a:lnTo>
                    <a:pt x="79" y="0"/>
                  </a:lnTo>
                  <a:lnTo>
                    <a:pt x="95" y="0"/>
                  </a:lnTo>
                  <a:lnTo>
                    <a:pt x="110" y="3"/>
                  </a:lnTo>
                  <a:lnTo>
                    <a:pt x="128" y="7"/>
                  </a:lnTo>
                  <a:lnTo>
                    <a:pt x="144" y="13"/>
                  </a:lnTo>
                  <a:lnTo>
                    <a:pt x="160" y="18"/>
                  </a:lnTo>
                  <a:lnTo>
                    <a:pt x="176" y="25"/>
                  </a:lnTo>
                  <a:lnTo>
                    <a:pt x="191" y="32"/>
                  </a:lnTo>
                  <a:lnTo>
                    <a:pt x="206" y="38"/>
                  </a:lnTo>
                  <a:lnTo>
                    <a:pt x="220" y="45"/>
                  </a:lnTo>
                  <a:lnTo>
                    <a:pt x="232" y="50"/>
                  </a:lnTo>
                  <a:lnTo>
                    <a:pt x="244" y="54"/>
                  </a:lnTo>
                  <a:lnTo>
                    <a:pt x="255" y="58"/>
                  </a:lnTo>
                  <a:lnTo>
                    <a:pt x="269" y="62"/>
                  </a:lnTo>
                  <a:lnTo>
                    <a:pt x="284" y="67"/>
                  </a:lnTo>
                  <a:lnTo>
                    <a:pt x="300" y="73"/>
                  </a:lnTo>
                  <a:lnTo>
                    <a:pt x="318" y="78"/>
                  </a:lnTo>
                  <a:lnTo>
                    <a:pt x="335" y="85"/>
                  </a:lnTo>
                  <a:lnTo>
                    <a:pt x="353" y="94"/>
                  </a:lnTo>
                  <a:lnTo>
                    <a:pt x="372" y="105"/>
                  </a:lnTo>
                  <a:lnTo>
                    <a:pt x="389" y="116"/>
                  </a:lnTo>
                  <a:lnTo>
                    <a:pt x="406" y="130"/>
                  </a:lnTo>
                  <a:lnTo>
                    <a:pt x="423" y="145"/>
                  </a:lnTo>
                  <a:lnTo>
                    <a:pt x="440" y="163"/>
                  </a:lnTo>
                  <a:lnTo>
                    <a:pt x="455" y="183"/>
                  </a:lnTo>
                  <a:lnTo>
                    <a:pt x="467" y="205"/>
                  </a:lnTo>
                  <a:lnTo>
                    <a:pt x="479" y="231"/>
                  </a:lnTo>
                  <a:lnTo>
                    <a:pt x="488" y="259"/>
                  </a:lnTo>
                  <a:lnTo>
                    <a:pt x="491" y="287"/>
                  </a:lnTo>
                  <a:lnTo>
                    <a:pt x="487" y="309"/>
                  </a:lnTo>
                  <a:lnTo>
                    <a:pt x="475" y="326"/>
                  </a:lnTo>
                  <a:lnTo>
                    <a:pt x="458" y="339"/>
                  </a:lnTo>
                  <a:lnTo>
                    <a:pt x="434" y="347"/>
                  </a:lnTo>
                  <a:lnTo>
                    <a:pt x="405" y="350"/>
                  </a:lnTo>
                  <a:lnTo>
                    <a:pt x="373" y="349"/>
                  </a:lnTo>
                  <a:lnTo>
                    <a:pt x="337" y="342"/>
                  </a:lnTo>
                  <a:lnTo>
                    <a:pt x="299" y="332"/>
                  </a:lnTo>
                  <a:lnTo>
                    <a:pt x="260" y="317"/>
                  </a:lnTo>
                  <a:lnTo>
                    <a:pt x="218" y="297"/>
                  </a:lnTo>
                  <a:lnTo>
                    <a:pt x="178" y="274"/>
                  </a:lnTo>
                  <a:lnTo>
                    <a:pt x="139" y="246"/>
                  </a:lnTo>
                  <a:lnTo>
                    <a:pt x="101" y="213"/>
                  </a:lnTo>
                  <a:lnTo>
                    <a:pt x="66" y="176"/>
                  </a:lnTo>
                  <a:lnTo>
                    <a:pt x="34" y="135"/>
                  </a:lnTo>
                  <a:lnTo>
                    <a:pt x="33" y="134"/>
                  </a:lnTo>
                  <a:lnTo>
                    <a:pt x="33" y="133"/>
                  </a:lnTo>
                  <a:lnTo>
                    <a:pt x="32" y="131"/>
                  </a:lnTo>
                  <a:lnTo>
                    <a:pt x="31" y="130"/>
                  </a:lnTo>
                  <a:lnTo>
                    <a:pt x="26" y="128"/>
                  </a:lnTo>
                  <a:lnTo>
                    <a:pt x="20" y="122"/>
                  </a:lnTo>
                  <a:lnTo>
                    <a:pt x="12" y="115"/>
                  </a:lnTo>
                  <a:lnTo>
                    <a:pt x="5" y="104"/>
                  </a:lnTo>
                  <a:lnTo>
                    <a:pt x="0" y="91"/>
                  </a:lnTo>
                  <a:lnTo>
                    <a:pt x="0" y="74"/>
                  </a:lnTo>
                  <a:lnTo>
                    <a:pt x="4" y="54"/>
                  </a:lnTo>
                  <a:lnTo>
                    <a:pt x="17" y="30"/>
                  </a:lnTo>
                  <a:close/>
                </a:path>
              </a:pathLst>
            </a:custGeom>
            <a:solidFill>
              <a:srgbClr val="D1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4401" y="1325"/>
              <a:ext cx="231" cy="165"/>
            </a:xfrm>
            <a:custGeom>
              <a:avLst/>
              <a:gdLst>
                <a:gd name="T0" fmla="*/ 17 w 462"/>
                <a:gd name="T1" fmla="*/ 29 h 330"/>
                <a:gd name="T2" fmla="*/ 26 w 462"/>
                <a:gd name="T3" fmla="*/ 17 h 330"/>
                <a:gd name="T4" fmla="*/ 38 w 462"/>
                <a:gd name="T5" fmla="*/ 9 h 330"/>
                <a:gd name="T6" fmla="*/ 49 w 462"/>
                <a:gd name="T7" fmla="*/ 3 h 330"/>
                <a:gd name="T8" fmla="*/ 62 w 462"/>
                <a:gd name="T9" fmla="*/ 1 h 330"/>
                <a:gd name="T10" fmla="*/ 76 w 462"/>
                <a:gd name="T11" fmla="*/ 0 h 330"/>
                <a:gd name="T12" fmla="*/ 91 w 462"/>
                <a:gd name="T13" fmla="*/ 1 h 330"/>
                <a:gd name="T14" fmla="*/ 106 w 462"/>
                <a:gd name="T15" fmla="*/ 3 h 330"/>
                <a:gd name="T16" fmla="*/ 121 w 462"/>
                <a:gd name="T17" fmla="*/ 7 h 330"/>
                <a:gd name="T18" fmla="*/ 137 w 462"/>
                <a:gd name="T19" fmla="*/ 12 h 330"/>
                <a:gd name="T20" fmla="*/ 152 w 462"/>
                <a:gd name="T21" fmla="*/ 18 h 330"/>
                <a:gd name="T22" fmla="*/ 167 w 462"/>
                <a:gd name="T23" fmla="*/ 24 h 330"/>
                <a:gd name="T24" fmla="*/ 182 w 462"/>
                <a:gd name="T25" fmla="*/ 31 h 330"/>
                <a:gd name="T26" fmla="*/ 196 w 462"/>
                <a:gd name="T27" fmla="*/ 37 h 330"/>
                <a:gd name="T28" fmla="*/ 208 w 462"/>
                <a:gd name="T29" fmla="*/ 42 h 330"/>
                <a:gd name="T30" fmla="*/ 221 w 462"/>
                <a:gd name="T31" fmla="*/ 47 h 330"/>
                <a:gd name="T32" fmla="*/ 231 w 462"/>
                <a:gd name="T33" fmla="*/ 52 h 330"/>
                <a:gd name="T34" fmla="*/ 243 w 462"/>
                <a:gd name="T35" fmla="*/ 55 h 330"/>
                <a:gd name="T36" fmla="*/ 256 w 462"/>
                <a:gd name="T37" fmla="*/ 59 h 330"/>
                <a:gd name="T38" fmla="*/ 269 w 462"/>
                <a:gd name="T39" fmla="*/ 63 h 330"/>
                <a:gd name="T40" fmla="*/ 284 w 462"/>
                <a:gd name="T41" fmla="*/ 69 h 330"/>
                <a:gd name="T42" fmla="*/ 301 w 462"/>
                <a:gd name="T43" fmla="*/ 75 h 330"/>
                <a:gd name="T44" fmla="*/ 317 w 462"/>
                <a:gd name="T45" fmla="*/ 82 h 330"/>
                <a:gd name="T46" fmla="*/ 333 w 462"/>
                <a:gd name="T47" fmla="*/ 90 h 330"/>
                <a:gd name="T48" fmla="*/ 350 w 462"/>
                <a:gd name="T49" fmla="*/ 99 h 330"/>
                <a:gd name="T50" fmla="*/ 366 w 462"/>
                <a:gd name="T51" fmla="*/ 109 h 330"/>
                <a:gd name="T52" fmla="*/ 383 w 462"/>
                <a:gd name="T53" fmla="*/ 122 h 330"/>
                <a:gd name="T54" fmla="*/ 398 w 462"/>
                <a:gd name="T55" fmla="*/ 137 h 330"/>
                <a:gd name="T56" fmla="*/ 413 w 462"/>
                <a:gd name="T57" fmla="*/ 154 h 330"/>
                <a:gd name="T58" fmla="*/ 427 w 462"/>
                <a:gd name="T59" fmla="*/ 173 h 330"/>
                <a:gd name="T60" fmla="*/ 439 w 462"/>
                <a:gd name="T61" fmla="*/ 195 h 330"/>
                <a:gd name="T62" fmla="*/ 449 w 462"/>
                <a:gd name="T63" fmla="*/ 219 h 330"/>
                <a:gd name="T64" fmla="*/ 458 w 462"/>
                <a:gd name="T65" fmla="*/ 245 h 330"/>
                <a:gd name="T66" fmla="*/ 462 w 462"/>
                <a:gd name="T67" fmla="*/ 271 h 330"/>
                <a:gd name="T68" fmla="*/ 458 w 462"/>
                <a:gd name="T69" fmla="*/ 291 h 330"/>
                <a:gd name="T70" fmla="*/ 447 w 462"/>
                <a:gd name="T71" fmla="*/ 309 h 330"/>
                <a:gd name="T72" fmla="*/ 431 w 462"/>
                <a:gd name="T73" fmla="*/ 320 h 330"/>
                <a:gd name="T74" fmla="*/ 409 w 462"/>
                <a:gd name="T75" fmla="*/ 327 h 330"/>
                <a:gd name="T76" fmla="*/ 381 w 462"/>
                <a:gd name="T77" fmla="*/ 330 h 330"/>
                <a:gd name="T78" fmla="*/ 351 w 462"/>
                <a:gd name="T79" fmla="*/ 328 h 330"/>
                <a:gd name="T80" fmla="*/ 318 w 462"/>
                <a:gd name="T81" fmla="*/ 321 h 330"/>
                <a:gd name="T82" fmla="*/ 282 w 462"/>
                <a:gd name="T83" fmla="*/ 311 h 330"/>
                <a:gd name="T84" fmla="*/ 244 w 462"/>
                <a:gd name="T85" fmla="*/ 297 h 330"/>
                <a:gd name="T86" fmla="*/ 206 w 462"/>
                <a:gd name="T87" fmla="*/ 279 h 330"/>
                <a:gd name="T88" fmla="*/ 168 w 462"/>
                <a:gd name="T89" fmla="*/ 256 h 330"/>
                <a:gd name="T90" fmla="*/ 131 w 462"/>
                <a:gd name="T91" fmla="*/ 229 h 330"/>
                <a:gd name="T92" fmla="*/ 96 w 462"/>
                <a:gd name="T93" fmla="*/ 199 h 330"/>
                <a:gd name="T94" fmla="*/ 62 w 462"/>
                <a:gd name="T95" fmla="*/ 165 h 330"/>
                <a:gd name="T96" fmla="*/ 32 w 462"/>
                <a:gd name="T97" fmla="*/ 127 h 330"/>
                <a:gd name="T98" fmla="*/ 32 w 462"/>
                <a:gd name="T99" fmla="*/ 127 h 330"/>
                <a:gd name="T100" fmla="*/ 31 w 462"/>
                <a:gd name="T101" fmla="*/ 125 h 330"/>
                <a:gd name="T102" fmla="*/ 30 w 462"/>
                <a:gd name="T103" fmla="*/ 124 h 330"/>
                <a:gd name="T104" fmla="*/ 29 w 462"/>
                <a:gd name="T105" fmla="*/ 123 h 330"/>
                <a:gd name="T106" fmla="*/ 25 w 462"/>
                <a:gd name="T107" fmla="*/ 121 h 330"/>
                <a:gd name="T108" fmla="*/ 18 w 462"/>
                <a:gd name="T109" fmla="*/ 115 h 330"/>
                <a:gd name="T110" fmla="*/ 11 w 462"/>
                <a:gd name="T111" fmla="*/ 108 h 330"/>
                <a:gd name="T112" fmla="*/ 5 w 462"/>
                <a:gd name="T113" fmla="*/ 98 h 330"/>
                <a:gd name="T114" fmla="*/ 1 w 462"/>
                <a:gd name="T115" fmla="*/ 85 h 330"/>
                <a:gd name="T116" fmla="*/ 0 w 462"/>
                <a:gd name="T117" fmla="*/ 69 h 330"/>
                <a:gd name="T118" fmla="*/ 6 w 462"/>
                <a:gd name="T119" fmla="*/ 51 h 330"/>
                <a:gd name="T120" fmla="*/ 17 w 462"/>
                <a:gd name="T121" fmla="*/ 2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2" h="330">
                  <a:moveTo>
                    <a:pt x="17" y="29"/>
                  </a:moveTo>
                  <a:lnTo>
                    <a:pt x="26" y="17"/>
                  </a:lnTo>
                  <a:lnTo>
                    <a:pt x="38" y="9"/>
                  </a:lnTo>
                  <a:lnTo>
                    <a:pt x="49" y="3"/>
                  </a:lnTo>
                  <a:lnTo>
                    <a:pt x="62" y="1"/>
                  </a:lnTo>
                  <a:lnTo>
                    <a:pt x="76" y="0"/>
                  </a:lnTo>
                  <a:lnTo>
                    <a:pt x="91" y="1"/>
                  </a:lnTo>
                  <a:lnTo>
                    <a:pt x="106" y="3"/>
                  </a:lnTo>
                  <a:lnTo>
                    <a:pt x="121" y="7"/>
                  </a:lnTo>
                  <a:lnTo>
                    <a:pt x="137" y="12"/>
                  </a:lnTo>
                  <a:lnTo>
                    <a:pt x="152" y="18"/>
                  </a:lnTo>
                  <a:lnTo>
                    <a:pt x="167" y="24"/>
                  </a:lnTo>
                  <a:lnTo>
                    <a:pt x="182" y="31"/>
                  </a:lnTo>
                  <a:lnTo>
                    <a:pt x="196" y="37"/>
                  </a:lnTo>
                  <a:lnTo>
                    <a:pt x="208" y="42"/>
                  </a:lnTo>
                  <a:lnTo>
                    <a:pt x="221" y="47"/>
                  </a:lnTo>
                  <a:lnTo>
                    <a:pt x="231" y="52"/>
                  </a:lnTo>
                  <a:lnTo>
                    <a:pt x="243" y="55"/>
                  </a:lnTo>
                  <a:lnTo>
                    <a:pt x="256" y="59"/>
                  </a:lnTo>
                  <a:lnTo>
                    <a:pt x="269" y="63"/>
                  </a:lnTo>
                  <a:lnTo>
                    <a:pt x="284" y="69"/>
                  </a:lnTo>
                  <a:lnTo>
                    <a:pt x="301" y="75"/>
                  </a:lnTo>
                  <a:lnTo>
                    <a:pt x="317" y="82"/>
                  </a:lnTo>
                  <a:lnTo>
                    <a:pt x="333" y="90"/>
                  </a:lnTo>
                  <a:lnTo>
                    <a:pt x="350" y="99"/>
                  </a:lnTo>
                  <a:lnTo>
                    <a:pt x="366" y="109"/>
                  </a:lnTo>
                  <a:lnTo>
                    <a:pt x="383" y="122"/>
                  </a:lnTo>
                  <a:lnTo>
                    <a:pt x="398" y="137"/>
                  </a:lnTo>
                  <a:lnTo>
                    <a:pt x="413" y="154"/>
                  </a:lnTo>
                  <a:lnTo>
                    <a:pt x="427" y="173"/>
                  </a:lnTo>
                  <a:lnTo>
                    <a:pt x="439" y="195"/>
                  </a:lnTo>
                  <a:lnTo>
                    <a:pt x="449" y="219"/>
                  </a:lnTo>
                  <a:lnTo>
                    <a:pt x="458" y="245"/>
                  </a:lnTo>
                  <a:lnTo>
                    <a:pt x="462" y="271"/>
                  </a:lnTo>
                  <a:lnTo>
                    <a:pt x="458" y="291"/>
                  </a:lnTo>
                  <a:lnTo>
                    <a:pt x="447" y="309"/>
                  </a:lnTo>
                  <a:lnTo>
                    <a:pt x="431" y="320"/>
                  </a:lnTo>
                  <a:lnTo>
                    <a:pt x="409" y="327"/>
                  </a:lnTo>
                  <a:lnTo>
                    <a:pt x="381" y="330"/>
                  </a:lnTo>
                  <a:lnTo>
                    <a:pt x="351" y="328"/>
                  </a:lnTo>
                  <a:lnTo>
                    <a:pt x="318" y="321"/>
                  </a:lnTo>
                  <a:lnTo>
                    <a:pt x="282" y="311"/>
                  </a:lnTo>
                  <a:lnTo>
                    <a:pt x="244" y="297"/>
                  </a:lnTo>
                  <a:lnTo>
                    <a:pt x="206" y="279"/>
                  </a:lnTo>
                  <a:lnTo>
                    <a:pt x="168" y="256"/>
                  </a:lnTo>
                  <a:lnTo>
                    <a:pt x="131" y="229"/>
                  </a:lnTo>
                  <a:lnTo>
                    <a:pt x="96" y="199"/>
                  </a:lnTo>
                  <a:lnTo>
                    <a:pt x="62" y="165"/>
                  </a:lnTo>
                  <a:lnTo>
                    <a:pt x="32" y="127"/>
                  </a:lnTo>
                  <a:lnTo>
                    <a:pt x="32" y="127"/>
                  </a:lnTo>
                  <a:lnTo>
                    <a:pt x="31" y="125"/>
                  </a:lnTo>
                  <a:lnTo>
                    <a:pt x="30" y="124"/>
                  </a:lnTo>
                  <a:lnTo>
                    <a:pt x="29" y="123"/>
                  </a:lnTo>
                  <a:lnTo>
                    <a:pt x="25" y="121"/>
                  </a:lnTo>
                  <a:lnTo>
                    <a:pt x="18" y="115"/>
                  </a:lnTo>
                  <a:lnTo>
                    <a:pt x="11" y="108"/>
                  </a:lnTo>
                  <a:lnTo>
                    <a:pt x="5" y="98"/>
                  </a:lnTo>
                  <a:lnTo>
                    <a:pt x="1" y="85"/>
                  </a:lnTo>
                  <a:lnTo>
                    <a:pt x="0" y="69"/>
                  </a:lnTo>
                  <a:lnTo>
                    <a:pt x="6" y="51"/>
                  </a:lnTo>
                  <a:lnTo>
                    <a:pt x="17" y="29"/>
                  </a:lnTo>
                  <a:close/>
                </a:path>
              </a:pathLst>
            </a:custGeom>
            <a:solidFill>
              <a:srgbClr val="C4D8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4410" y="1332"/>
              <a:ext cx="215" cy="155"/>
            </a:xfrm>
            <a:custGeom>
              <a:avLst/>
              <a:gdLst>
                <a:gd name="T0" fmla="*/ 16 w 432"/>
                <a:gd name="T1" fmla="*/ 26 h 310"/>
                <a:gd name="T2" fmla="*/ 25 w 432"/>
                <a:gd name="T3" fmla="*/ 16 h 310"/>
                <a:gd name="T4" fmla="*/ 35 w 432"/>
                <a:gd name="T5" fmla="*/ 8 h 310"/>
                <a:gd name="T6" fmla="*/ 46 w 432"/>
                <a:gd name="T7" fmla="*/ 3 h 310"/>
                <a:gd name="T8" fmla="*/ 59 w 432"/>
                <a:gd name="T9" fmla="*/ 0 h 310"/>
                <a:gd name="T10" fmla="*/ 71 w 432"/>
                <a:gd name="T11" fmla="*/ 0 h 310"/>
                <a:gd name="T12" fmla="*/ 85 w 432"/>
                <a:gd name="T13" fmla="*/ 0 h 310"/>
                <a:gd name="T14" fmla="*/ 99 w 432"/>
                <a:gd name="T15" fmla="*/ 3 h 310"/>
                <a:gd name="T16" fmla="*/ 114 w 432"/>
                <a:gd name="T17" fmla="*/ 7 h 310"/>
                <a:gd name="T18" fmla="*/ 129 w 432"/>
                <a:gd name="T19" fmla="*/ 11 h 310"/>
                <a:gd name="T20" fmla="*/ 143 w 432"/>
                <a:gd name="T21" fmla="*/ 17 h 310"/>
                <a:gd name="T22" fmla="*/ 158 w 432"/>
                <a:gd name="T23" fmla="*/ 23 h 310"/>
                <a:gd name="T24" fmla="*/ 172 w 432"/>
                <a:gd name="T25" fmla="*/ 28 h 310"/>
                <a:gd name="T26" fmla="*/ 184 w 432"/>
                <a:gd name="T27" fmla="*/ 34 h 310"/>
                <a:gd name="T28" fmla="*/ 197 w 432"/>
                <a:gd name="T29" fmla="*/ 40 h 310"/>
                <a:gd name="T30" fmla="*/ 209 w 432"/>
                <a:gd name="T31" fmla="*/ 45 h 310"/>
                <a:gd name="T32" fmla="*/ 219 w 432"/>
                <a:gd name="T33" fmla="*/ 48 h 310"/>
                <a:gd name="T34" fmla="*/ 229 w 432"/>
                <a:gd name="T35" fmla="*/ 51 h 310"/>
                <a:gd name="T36" fmla="*/ 241 w 432"/>
                <a:gd name="T37" fmla="*/ 55 h 310"/>
                <a:gd name="T38" fmla="*/ 255 w 432"/>
                <a:gd name="T39" fmla="*/ 60 h 310"/>
                <a:gd name="T40" fmla="*/ 268 w 432"/>
                <a:gd name="T41" fmla="*/ 64 h 310"/>
                <a:gd name="T42" fmla="*/ 282 w 432"/>
                <a:gd name="T43" fmla="*/ 69 h 310"/>
                <a:gd name="T44" fmla="*/ 297 w 432"/>
                <a:gd name="T45" fmla="*/ 76 h 310"/>
                <a:gd name="T46" fmla="*/ 313 w 432"/>
                <a:gd name="T47" fmla="*/ 83 h 310"/>
                <a:gd name="T48" fmla="*/ 328 w 432"/>
                <a:gd name="T49" fmla="*/ 92 h 310"/>
                <a:gd name="T50" fmla="*/ 343 w 432"/>
                <a:gd name="T51" fmla="*/ 102 h 310"/>
                <a:gd name="T52" fmla="*/ 358 w 432"/>
                <a:gd name="T53" fmla="*/ 114 h 310"/>
                <a:gd name="T54" fmla="*/ 373 w 432"/>
                <a:gd name="T55" fmla="*/ 128 h 310"/>
                <a:gd name="T56" fmla="*/ 387 w 432"/>
                <a:gd name="T57" fmla="*/ 144 h 310"/>
                <a:gd name="T58" fmla="*/ 398 w 432"/>
                <a:gd name="T59" fmla="*/ 162 h 310"/>
                <a:gd name="T60" fmla="*/ 410 w 432"/>
                <a:gd name="T61" fmla="*/ 182 h 310"/>
                <a:gd name="T62" fmla="*/ 420 w 432"/>
                <a:gd name="T63" fmla="*/ 205 h 310"/>
                <a:gd name="T64" fmla="*/ 428 w 432"/>
                <a:gd name="T65" fmla="*/ 230 h 310"/>
                <a:gd name="T66" fmla="*/ 432 w 432"/>
                <a:gd name="T67" fmla="*/ 254 h 310"/>
                <a:gd name="T68" fmla="*/ 428 w 432"/>
                <a:gd name="T69" fmla="*/ 274 h 310"/>
                <a:gd name="T70" fmla="*/ 418 w 432"/>
                <a:gd name="T71" fmla="*/ 290 h 310"/>
                <a:gd name="T72" fmla="*/ 402 w 432"/>
                <a:gd name="T73" fmla="*/ 301 h 310"/>
                <a:gd name="T74" fmla="*/ 381 w 432"/>
                <a:gd name="T75" fmla="*/ 307 h 310"/>
                <a:gd name="T76" fmla="*/ 356 w 432"/>
                <a:gd name="T77" fmla="*/ 310 h 310"/>
                <a:gd name="T78" fmla="*/ 327 w 432"/>
                <a:gd name="T79" fmla="*/ 307 h 310"/>
                <a:gd name="T80" fmla="*/ 295 w 432"/>
                <a:gd name="T81" fmla="*/ 302 h 310"/>
                <a:gd name="T82" fmla="*/ 261 w 432"/>
                <a:gd name="T83" fmla="*/ 291 h 310"/>
                <a:gd name="T84" fmla="*/ 227 w 432"/>
                <a:gd name="T85" fmla="*/ 277 h 310"/>
                <a:gd name="T86" fmla="*/ 191 w 432"/>
                <a:gd name="T87" fmla="*/ 260 h 310"/>
                <a:gd name="T88" fmla="*/ 156 w 432"/>
                <a:gd name="T89" fmla="*/ 238 h 310"/>
                <a:gd name="T90" fmla="*/ 121 w 432"/>
                <a:gd name="T91" fmla="*/ 214 h 310"/>
                <a:gd name="T92" fmla="*/ 89 w 432"/>
                <a:gd name="T93" fmla="*/ 185 h 310"/>
                <a:gd name="T94" fmla="*/ 58 w 432"/>
                <a:gd name="T95" fmla="*/ 153 h 310"/>
                <a:gd name="T96" fmla="*/ 30 w 432"/>
                <a:gd name="T97" fmla="*/ 118 h 310"/>
                <a:gd name="T98" fmla="*/ 30 w 432"/>
                <a:gd name="T99" fmla="*/ 118 h 310"/>
                <a:gd name="T100" fmla="*/ 29 w 432"/>
                <a:gd name="T101" fmla="*/ 117 h 310"/>
                <a:gd name="T102" fmla="*/ 28 w 432"/>
                <a:gd name="T103" fmla="*/ 117 h 310"/>
                <a:gd name="T104" fmla="*/ 27 w 432"/>
                <a:gd name="T105" fmla="*/ 116 h 310"/>
                <a:gd name="T106" fmla="*/ 22 w 432"/>
                <a:gd name="T107" fmla="*/ 114 h 310"/>
                <a:gd name="T108" fmla="*/ 16 w 432"/>
                <a:gd name="T109" fmla="*/ 108 h 310"/>
                <a:gd name="T110" fmla="*/ 10 w 432"/>
                <a:gd name="T111" fmla="*/ 101 h 310"/>
                <a:gd name="T112" fmla="*/ 5 w 432"/>
                <a:gd name="T113" fmla="*/ 92 h 310"/>
                <a:gd name="T114" fmla="*/ 0 w 432"/>
                <a:gd name="T115" fmla="*/ 79 h 310"/>
                <a:gd name="T116" fmla="*/ 0 w 432"/>
                <a:gd name="T117" fmla="*/ 64 h 310"/>
                <a:gd name="T118" fmla="*/ 5 w 432"/>
                <a:gd name="T119" fmla="*/ 47 h 310"/>
                <a:gd name="T120" fmla="*/ 16 w 432"/>
                <a:gd name="T121" fmla="*/ 2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32" h="310">
                  <a:moveTo>
                    <a:pt x="16" y="26"/>
                  </a:moveTo>
                  <a:lnTo>
                    <a:pt x="25" y="16"/>
                  </a:lnTo>
                  <a:lnTo>
                    <a:pt x="35" y="8"/>
                  </a:lnTo>
                  <a:lnTo>
                    <a:pt x="46" y="3"/>
                  </a:lnTo>
                  <a:lnTo>
                    <a:pt x="59" y="0"/>
                  </a:lnTo>
                  <a:lnTo>
                    <a:pt x="71" y="0"/>
                  </a:lnTo>
                  <a:lnTo>
                    <a:pt x="85" y="0"/>
                  </a:lnTo>
                  <a:lnTo>
                    <a:pt x="99" y="3"/>
                  </a:lnTo>
                  <a:lnTo>
                    <a:pt x="114" y="7"/>
                  </a:lnTo>
                  <a:lnTo>
                    <a:pt x="129" y="11"/>
                  </a:lnTo>
                  <a:lnTo>
                    <a:pt x="143" y="17"/>
                  </a:lnTo>
                  <a:lnTo>
                    <a:pt x="158" y="23"/>
                  </a:lnTo>
                  <a:lnTo>
                    <a:pt x="172" y="28"/>
                  </a:lnTo>
                  <a:lnTo>
                    <a:pt x="184" y="34"/>
                  </a:lnTo>
                  <a:lnTo>
                    <a:pt x="197" y="40"/>
                  </a:lnTo>
                  <a:lnTo>
                    <a:pt x="209" y="45"/>
                  </a:lnTo>
                  <a:lnTo>
                    <a:pt x="219" y="48"/>
                  </a:lnTo>
                  <a:lnTo>
                    <a:pt x="229" y="51"/>
                  </a:lnTo>
                  <a:lnTo>
                    <a:pt x="241" y="55"/>
                  </a:lnTo>
                  <a:lnTo>
                    <a:pt x="255" y="60"/>
                  </a:lnTo>
                  <a:lnTo>
                    <a:pt x="268" y="64"/>
                  </a:lnTo>
                  <a:lnTo>
                    <a:pt x="282" y="69"/>
                  </a:lnTo>
                  <a:lnTo>
                    <a:pt x="297" y="76"/>
                  </a:lnTo>
                  <a:lnTo>
                    <a:pt x="313" y="83"/>
                  </a:lnTo>
                  <a:lnTo>
                    <a:pt x="328" y="92"/>
                  </a:lnTo>
                  <a:lnTo>
                    <a:pt x="343" y="102"/>
                  </a:lnTo>
                  <a:lnTo>
                    <a:pt x="358" y="114"/>
                  </a:lnTo>
                  <a:lnTo>
                    <a:pt x="373" y="128"/>
                  </a:lnTo>
                  <a:lnTo>
                    <a:pt x="387" y="144"/>
                  </a:lnTo>
                  <a:lnTo>
                    <a:pt x="398" y="162"/>
                  </a:lnTo>
                  <a:lnTo>
                    <a:pt x="410" y="182"/>
                  </a:lnTo>
                  <a:lnTo>
                    <a:pt x="420" y="205"/>
                  </a:lnTo>
                  <a:lnTo>
                    <a:pt x="428" y="230"/>
                  </a:lnTo>
                  <a:lnTo>
                    <a:pt x="432" y="254"/>
                  </a:lnTo>
                  <a:lnTo>
                    <a:pt x="428" y="274"/>
                  </a:lnTo>
                  <a:lnTo>
                    <a:pt x="418" y="290"/>
                  </a:lnTo>
                  <a:lnTo>
                    <a:pt x="402" y="301"/>
                  </a:lnTo>
                  <a:lnTo>
                    <a:pt x="381" y="307"/>
                  </a:lnTo>
                  <a:lnTo>
                    <a:pt x="356" y="310"/>
                  </a:lnTo>
                  <a:lnTo>
                    <a:pt x="327" y="307"/>
                  </a:lnTo>
                  <a:lnTo>
                    <a:pt x="295" y="302"/>
                  </a:lnTo>
                  <a:lnTo>
                    <a:pt x="261" y="291"/>
                  </a:lnTo>
                  <a:lnTo>
                    <a:pt x="227" y="277"/>
                  </a:lnTo>
                  <a:lnTo>
                    <a:pt x="191" y="260"/>
                  </a:lnTo>
                  <a:lnTo>
                    <a:pt x="156" y="238"/>
                  </a:lnTo>
                  <a:lnTo>
                    <a:pt x="121" y="214"/>
                  </a:lnTo>
                  <a:lnTo>
                    <a:pt x="89" y="185"/>
                  </a:lnTo>
                  <a:lnTo>
                    <a:pt x="58" y="153"/>
                  </a:lnTo>
                  <a:lnTo>
                    <a:pt x="30" y="118"/>
                  </a:lnTo>
                  <a:lnTo>
                    <a:pt x="30" y="118"/>
                  </a:lnTo>
                  <a:lnTo>
                    <a:pt x="29" y="117"/>
                  </a:lnTo>
                  <a:lnTo>
                    <a:pt x="28" y="117"/>
                  </a:lnTo>
                  <a:lnTo>
                    <a:pt x="27" y="116"/>
                  </a:lnTo>
                  <a:lnTo>
                    <a:pt x="22" y="114"/>
                  </a:lnTo>
                  <a:lnTo>
                    <a:pt x="16" y="108"/>
                  </a:lnTo>
                  <a:lnTo>
                    <a:pt x="10" y="101"/>
                  </a:lnTo>
                  <a:lnTo>
                    <a:pt x="5" y="92"/>
                  </a:lnTo>
                  <a:lnTo>
                    <a:pt x="0" y="79"/>
                  </a:lnTo>
                  <a:lnTo>
                    <a:pt x="0" y="64"/>
                  </a:lnTo>
                  <a:lnTo>
                    <a:pt x="5" y="47"/>
                  </a:lnTo>
                  <a:lnTo>
                    <a:pt x="16" y="26"/>
                  </a:lnTo>
                  <a:close/>
                </a:path>
              </a:pathLst>
            </a:custGeom>
            <a:solidFill>
              <a:srgbClr val="BAD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4419" y="1339"/>
              <a:ext cx="201" cy="144"/>
            </a:xfrm>
            <a:custGeom>
              <a:avLst/>
              <a:gdLst>
                <a:gd name="T0" fmla="*/ 27 w 402"/>
                <a:gd name="T1" fmla="*/ 111 h 289"/>
                <a:gd name="T2" fmla="*/ 25 w 402"/>
                <a:gd name="T3" fmla="*/ 110 h 289"/>
                <a:gd name="T4" fmla="*/ 19 w 402"/>
                <a:gd name="T5" fmla="*/ 107 h 289"/>
                <a:gd name="T6" fmla="*/ 12 w 402"/>
                <a:gd name="T7" fmla="*/ 101 h 289"/>
                <a:gd name="T8" fmla="*/ 5 w 402"/>
                <a:gd name="T9" fmla="*/ 92 h 289"/>
                <a:gd name="T10" fmla="*/ 1 w 402"/>
                <a:gd name="T11" fmla="*/ 80 h 289"/>
                <a:gd name="T12" fmla="*/ 0 w 402"/>
                <a:gd name="T13" fmla="*/ 65 h 289"/>
                <a:gd name="T14" fmla="*/ 3 w 402"/>
                <a:gd name="T15" fmla="*/ 47 h 289"/>
                <a:gd name="T16" fmla="*/ 15 w 402"/>
                <a:gd name="T17" fmla="*/ 26 h 289"/>
                <a:gd name="T18" fmla="*/ 23 w 402"/>
                <a:gd name="T19" fmla="*/ 15 h 289"/>
                <a:gd name="T20" fmla="*/ 33 w 402"/>
                <a:gd name="T21" fmla="*/ 9 h 289"/>
                <a:gd name="T22" fmla="*/ 43 w 402"/>
                <a:gd name="T23" fmla="*/ 4 h 289"/>
                <a:gd name="T24" fmla="*/ 55 w 402"/>
                <a:gd name="T25" fmla="*/ 0 h 289"/>
                <a:gd name="T26" fmla="*/ 68 w 402"/>
                <a:gd name="T27" fmla="*/ 0 h 289"/>
                <a:gd name="T28" fmla="*/ 80 w 402"/>
                <a:gd name="T29" fmla="*/ 2 h 289"/>
                <a:gd name="T30" fmla="*/ 94 w 402"/>
                <a:gd name="T31" fmla="*/ 4 h 289"/>
                <a:gd name="T32" fmla="*/ 108 w 402"/>
                <a:gd name="T33" fmla="*/ 7 h 289"/>
                <a:gd name="T34" fmla="*/ 122 w 402"/>
                <a:gd name="T35" fmla="*/ 12 h 289"/>
                <a:gd name="T36" fmla="*/ 136 w 402"/>
                <a:gd name="T37" fmla="*/ 17 h 289"/>
                <a:gd name="T38" fmla="*/ 148 w 402"/>
                <a:gd name="T39" fmla="*/ 22 h 289"/>
                <a:gd name="T40" fmla="*/ 161 w 402"/>
                <a:gd name="T41" fmla="*/ 28 h 289"/>
                <a:gd name="T42" fmla="*/ 174 w 402"/>
                <a:gd name="T43" fmla="*/ 34 h 289"/>
                <a:gd name="T44" fmla="*/ 185 w 402"/>
                <a:gd name="T45" fmla="*/ 38 h 289"/>
                <a:gd name="T46" fmla="*/ 197 w 402"/>
                <a:gd name="T47" fmla="*/ 43 h 289"/>
                <a:gd name="T48" fmla="*/ 206 w 402"/>
                <a:gd name="T49" fmla="*/ 47 h 289"/>
                <a:gd name="T50" fmla="*/ 216 w 402"/>
                <a:gd name="T51" fmla="*/ 50 h 289"/>
                <a:gd name="T52" fmla="*/ 227 w 402"/>
                <a:gd name="T53" fmla="*/ 53 h 289"/>
                <a:gd name="T54" fmla="*/ 239 w 402"/>
                <a:gd name="T55" fmla="*/ 57 h 289"/>
                <a:gd name="T56" fmla="*/ 252 w 402"/>
                <a:gd name="T57" fmla="*/ 62 h 289"/>
                <a:gd name="T58" fmla="*/ 265 w 402"/>
                <a:gd name="T59" fmla="*/ 66 h 289"/>
                <a:gd name="T60" fmla="*/ 278 w 402"/>
                <a:gd name="T61" fmla="*/ 72 h 289"/>
                <a:gd name="T62" fmla="*/ 292 w 402"/>
                <a:gd name="T63" fmla="*/ 79 h 289"/>
                <a:gd name="T64" fmla="*/ 307 w 402"/>
                <a:gd name="T65" fmla="*/ 87 h 289"/>
                <a:gd name="T66" fmla="*/ 321 w 402"/>
                <a:gd name="T67" fmla="*/ 97 h 289"/>
                <a:gd name="T68" fmla="*/ 334 w 402"/>
                <a:gd name="T69" fmla="*/ 108 h 289"/>
                <a:gd name="T70" fmla="*/ 347 w 402"/>
                <a:gd name="T71" fmla="*/ 122 h 289"/>
                <a:gd name="T72" fmla="*/ 359 w 402"/>
                <a:gd name="T73" fmla="*/ 135 h 289"/>
                <a:gd name="T74" fmla="*/ 370 w 402"/>
                <a:gd name="T75" fmla="*/ 153 h 289"/>
                <a:gd name="T76" fmla="*/ 381 w 402"/>
                <a:gd name="T77" fmla="*/ 172 h 289"/>
                <a:gd name="T78" fmla="*/ 390 w 402"/>
                <a:gd name="T79" fmla="*/ 193 h 289"/>
                <a:gd name="T80" fmla="*/ 398 w 402"/>
                <a:gd name="T81" fmla="*/ 217 h 289"/>
                <a:gd name="T82" fmla="*/ 402 w 402"/>
                <a:gd name="T83" fmla="*/ 240 h 289"/>
                <a:gd name="T84" fmla="*/ 398 w 402"/>
                <a:gd name="T85" fmla="*/ 259 h 289"/>
                <a:gd name="T86" fmla="*/ 389 w 402"/>
                <a:gd name="T87" fmla="*/ 273 h 289"/>
                <a:gd name="T88" fmla="*/ 375 w 402"/>
                <a:gd name="T89" fmla="*/ 282 h 289"/>
                <a:gd name="T90" fmla="*/ 355 w 402"/>
                <a:gd name="T91" fmla="*/ 288 h 289"/>
                <a:gd name="T92" fmla="*/ 332 w 402"/>
                <a:gd name="T93" fmla="*/ 289 h 289"/>
                <a:gd name="T94" fmla="*/ 307 w 402"/>
                <a:gd name="T95" fmla="*/ 285 h 289"/>
                <a:gd name="T96" fmla="*/ 278 w 402"/>
                <a:gd name="T97" fmla="*/ 279 h 289"/>
                <a:gd name="T98" fmla="*/ 247 w 402"/>
                <a:gd name="T99" fmla="*/ 269 h 289"/>
                <a:gd name="T100" fmla="*/ 215 w 402"/>
                <a:gd name="T101" fmla="*/ 255 h 289"/>
                <a:gd name="T102" fmla="*/ 182 w 402"/>
                <a:gd name="T103" fmla="*/ 239 h 289"/>
                <a:gd name="T104" fmla="*/ 148 w 402"/>
                <a:gd name="T105" fmla="*/ 220 h 289"/>
                <a:gd name="T106" fmla="*/ 116 w 402"/>
                <a:gd name="T107" fmla="*/ 196 h 289"/>
                <a:gd name="T108" fmla="*/ 85 w 402"/>
                <a:gd name="T109" fmla="*/ 171 h 289"/>
                <a:gd name="T110" fmla="*/ 55 w 402"/>
                <a:gd name="T111" fmla="*/ 142 h 289"/>
                <a:gd name="T112" fmla="*/ 27 w 402"/>
                <a:gd name="T113" fmla="*/ 111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2" h="289">
                  <a:moveTo>
                    <a:pt x="27" y="111"/>
                  </a:moveTo>
                  <a:lnTo>
                    <a:pt x="25" y="110"/>
                  </a:lnTo>
                  <a:lnTo>
                    <a:pt x="19" y="107"/>
                  </a:lnTo>
                  <a:lnTo>
                    <a:pt x="12" y="101"/>
                  </a:lnTo>
                  <a:lnTo>
                    <a:pt x="5" y="92"/>
                  </a:lnTo>
                  <a:lnTo>
                    <a:pt x="1" y="80"/>
                  </a:lnTo>
                  <a:lnTo>
                    <a:pt x="0" y="65"/>
                  </a:lnTo>
                  <a:lnTo>
                    <a:pt x="3" y="47"/>
                  </a:lnTo>
                  <a:lnTo>
                    <a:pt x="15" y="26"/>
                  </a:lnTo>
                  <a:lnTo>
                    <a:pt x="23" y="15"/>
                  </a:lnTo>
                  <a:lnTo>
                    <a:pt x="33" y="9"/>
                  </a:lnTo>
                  <a:lnTo>
                    <a:pt x="43" y="4"/>
                  </a:lnTo>
                  <a:lnTo>
                    <a:pt x="55" y="0"/>
                  </a:lnTo>
                  <a:lnTo>
                    <a:pt x="68" y="0"/>
                  </a:lnTo>
                  <a:lnTo>
                    <a:pt x="80" y="2"/>
                  </a:lnTo>
                  <a:lnTo>
                    <a:pt x="94" y="4"/>
                  </a:lnTo>
                  <a:lnTo>
                    <a:pt x="108" y="7"/>
                  </a:lnTo>
                  <a:lnTo>
                    <a:pt x="122" y="12"/>
                  </a:lnTo>
                  <a:lnTo>
                    <a:pt x="136" y="17"/>
                  </a:lnTo>
                  <a:lnTo>
                    <a:pt x="148" y="22"/>
                  </a:lnTo>
                  <a:lnTo>
                    <a:pt x="161" y="28"/>
                  </a:lnTo>
                  <a:lnTo>
                    <a:pt x="174" y="34"/>
                  </a:lnTo>
                  <a:lnTo>
                    <a:pt x="185" y="38"/>
                  </a:lnTo>
                  <a:lnTo>
                    <a:pt x="197" y="43"/>
                  </a:lnTo>
                  <a:lnTo>
                    <a:pt x="206" y="47"/>
                  </a:lnTo>
                  <a:lnTo>
                    <a:pt x="216" y="50"/>
                  </a:lnTo>
                  <a:lnTo>
                    <a:pt x="227" y="53"/>
                  </a:lnTo>
                  <a:lnTo>
                    <a:pt x="239" y="57"/>
                  </a:lnTo>
                  <a:lnTo>
                    <a:pt x="252" y="62"/>
                  </a:lnTo>
                  <a:lnTo>
                    <a:pt x="265" y="66"/>
                  </a:lnTo>
                  <a:lnTo>
                    <a:pt x="278" y="72"/>
                  </a:lnTo>
                  <a:lnTo>
                    <a:pt x="292" y="79"/>
                  </a:lnTo>
                  <a:lnTo>
                    <a:pt x="307" y="87"/>
                  </a:lnTo>
                  <a:lnTo>
                    <a:pt x="321" y="97"/>
                  </a:lnTo>
                  <a:lnTo>
                    <a:pt x="334" y="108"/>
                  </a:lnTo>
                  <a:lnTo>
                    <a:pt x="347" y="122"/>
                  </a:lnTo>
                  <a:lnTo>
                    <a:pt x="359" y="135"/>
                  </a:lnTo>
                  <a:lnTo>
                    <a:pt x="370" y="153"/>
                  </a:lnTo>
                  <a:lnTo>
                    <a:pt x="381" y="172"/>
                  </a:lnTo>
                  <a:lnTo>
                    <a:pt x="390" y="193"/>
                  </a:lnTo>
                  <a:lnTo>
                    <a:pt x="398" y="217"/>
                  </a:lnTo>
                  <a:lnTo>
                    <a:pt x="402" y="240"/>
                  </a:lnTo>
                  <a:lnTo>
                    <a:pt x="398" y="259"/>
                  </a:lnTo>
                  <a:lnTo>
                    <a:pt x="389" y="273"/>
                  </a:lnTo>
                  <a:lnTo>
                    <a:pt x="375" y="282"/>
                  </a:lnTo>
                  <a:lnTo>
                    <a:pt x="355" y="288"/>
                  </a:lnTo>
                  <a:lnTo>
                    <a:pt x="332" y="289"/>
                  </a:lnTo>
                  <a:lnTo>
                    <a:pt x="307" y="285"/>
                  </a:lnTo>
                  <a:lnTo>
                    <a:pt x="278" y="279"/>
                  </a:lnTo>
                  <a:lnTo>
                    <a:pt x="247" y="269"/>
                  </a:lnTo>
                  <a:lnTo>
                    <a:pt x="215" y="255"/>
                  </a:lnTo>
                  <a:lnTo>
                    <a:pt x="182" y="239"/>
                  </a:lnTo>
                  <a:lnTo>
                    <a:pt x="148" y="220"/>
                  </a:lnTo>
                  <a:lnTo>
                    <a:pt x="116" y="196"/>
                  </a:lnTo>
                  <a:lnTo>
                    <a:pt x="85" y="171"/>
                  </a:lnTo>
                  <a:lnTo>
                    <a:pt x="55" y="142"/>
                  </a:lnTo>
                  <a:lnTo>
                    <a:pt x="27" y="111"/>
                  </a:lnTo>
                  <a:close/>
                </a:path>
              </a:pathLst>
            </a:custGeom>
            <a:solidFill>
              <a:srgbClr val="ADC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686" y="1132"/>
              <a:ext cx="531" cy="491"/>
            </a:xfrm>
            <a:custGeom>
              <a:avLst/>
              <a:gdLst>
                <a:gd name="T0" fmla="*/ 36 w 1060"/>
                <a:gd name="T1" fmla="*/ 126 h 984"/>
                <a:gd name="T2" fmla="*/ 40 w 1060"/>
                <a:gd name="T3" fmla="*/ 116 h 984"/>
                <a:gd name="T4" fmla="*/ 53 w 1060"/>
                <a:gd name="T5" fmla="*/ 100 h 984"/>
                <a:gd name="T6" fmla="*/ 71 w 1060"/>
                <a:gd name="T7" fmla="*/ 80 h 984"/>
                <a:gd name="T8" fmla="*/ 98 w 1060"/>
                <a:gd name="T9" fmla="*/ 59 h 984"/>
                <a:gd name="T10" fmla="*/ 132 w 1060"/>
                <a:gd name="T11" fmla="*/ 42 h 984"/>
                <a:gd name="T12" fmla="*/ 176 w 1060"/>
                <a:gd name="T13" fmla="*/ 29 h 984"/>
                <a:gd name="T14" fmla="*/ 230 w 1060"/>
                <a:gd name="T15" fmla="*/ 27 h 984"/>
                <a:gd name="T16" fmla="*/ 287 w 1060"/>
                <a:gd name="T17" fmla="*/ 33 h 984"/>
                <a:gd name="T18" fmla="*/ 335 w 1060"/>
                <a:gd name="T19" fmla="*/ 37 h 984"/>
                <a:gd name="T20" fmla="*/ 378 w 1060"/>
                <a:gd name="T21" fmla="*/ 41 h 984"/>
                <a:gd name="T22" fmla="*/ 414 w 1060"/>
                <a:gd name="T23" fmla="*/ 40 h 984"/>
                <a:gd name="T24" fmla="*/ 449 w 1060"/>
                <a:gd name="T25" fmla="*/ 37 h 984"/>
                <a:gd name="T26" fmla="*/ 482 w 1060"/>
                <a:gd name="T27" fmla="*/ 31 h 984"/>
                <a:gd name="T28" fmla="*/ 517 w 1060"/>
                <a:gd name="T29" fmla="*/ 23 h 984"/>
                <a:gd name="T30" fmla="*/ 555 w 1060"/>
                <a:gd name="T31" fmla="*/ 13 h 984"/>
                <a:gd name="T32" fmla="*/ 598 w 1060"/>
                <a:gd name="T33" fmla="*/ 2 h 984"/>
                <a:gd name="T34" fmla="*/ 655 w 1060"/>
                <a:gd name="T35" fmla="*/ 3 h 984"/>
                <a:gd name="T36" fmla="*/ 723 w 1060"/>
                <a:gd name="T37" fmla="*/ 15 h 984"/>
                <a:gd name="T38" fmla="*/ 797 w 1060"/>
                <a:gd name="T39" fmla="*/ 38 h 984"/>
                <a:gd name="T40" fmla="*/ 872 w 1060"/>
                <a:gd name="T41" fmla="*/ 70 h 984"/>
                <a:gd name="T42" fmla="*/ 940 w 1060"/>
                <a:gd name="T43" fmla="*/ 106 h 984"/>
                <a:gd name="T44" fmla="*/ 997 w 1060"/>
                <a:gd name="T45" fmla="*/ 147 h 984"/>
                <a:gd name="T46" fmla="*/ 1039 w 1060"/>
                <a:gd name="T47" fmla="*/ 188 h 984"/>
                <a:gd name="T48" fmla="*/ 1058 w 1060"/>
                <a:gd name="T49" fmla="*/ 234 h 984"/>
                <a:gd name="T50" fmla="*/ 1058 w 1060"/>
                <a:gd name="T51" fmla="*/ 307 h 984"/>
                <a:gd name="T52" fmla="*/ 1039 w 1060"/>
                <a:gd name="T53" fmla="*/ 404 h 984"/>
                <a:gd name="T54" fmla="*/ 998 w 1060"/>
                <a:gd name="T55" fmla="*/ 515 h 984"/>
                <a:gd name="T56" fmla="*/ 937 w 1060"/>
                <a:gd name="T57" fmla="*/ 633 h 984"/>
                <a:gd name="T58" fmla="*/ 857 w 1060"/>
                <a:gd name="T59" fmla="*/ 750 h 984"/>
                <a:gd name="T60" fmla="*/ 754 w 1060"/>
                <a:gd name="T61" fmla="*/ 856 h 984"/>
                <a:gd name="T62" fmla="*/ 631 w 1060"/>
                <a:gd name="T63" fmla="*/ 944 h 984"/>
                <a:gd name="T64" fmla="*/ 561 w 1060"/>
                <a:gd name="T65" fmla="*/ 978 h 984"/>
                <a:gd name="T66" fmla="*/ 551 w 1060"/>
                <a:gd name="T67" fmla="*/ 980 h 984"/>
                <a:gd name="T68" fmla="*/ 533 w 1060"/>
                <a:gd name="T69" fmla="*/ 983 h 984"/>
                <a:gd name="T70" fmla="*/ 507 w 1060"/>
                <a:gd name="T71" fmla="*/ 984 h 984"/>
                <a:gd name="T72" fmla="*/ 472 w 1060"/>
                <a:gd name="T73" fmla="*/ 982 h 984"/>
                <a:gd name="T74" fmla="*/ 431 w 1060"/>
                <a:gd name="T75" fmla="*/ 975 h 984"/>
                <a:gd name="T76" fmla="*/ 383 w 1060"/>
                <a:gd name="T77" fmla="*/ 960 h 984"/>
                <a:gd name="T78" fmla="*/ 329 w 1060"/>
                <a:gd name="T79" fmla="*/ 935 h 984"/>
                <a:gd name="T80" fmla="*/ 272 w 1060"/>
                <a:gd name="T81" fmla="*/ 902 h 984"/>
                <a:gd name="T82" fmla="*/ 219 w 1060"/>
                <a:gd name="T83" fmla="*/ 865 h 984"/>
                <a:gd name="T84" fmla="*/ 173 w 1060"/>
                <a:gd name="T85" fmla="*/ 827 h 984"/>
                <a:gd name="T86" fmla="*/ 135 w 1060"/>
                <a:gd name="T87" fmla="*/ 787 h 984"/>
                <a:gd name="T88" fmla="*/ 104 w 1060"/>
                <a:gd name="T89" fmla="*/ 743 h 984"/>
                <a:gd name="T90" fmla="*/ 83 w 1060"/>
                <a:gd name="T91" fmla="*/ 696 h 984"/>
                <a:gd name="T92" fmla="*/ 71 w 1060"/>
                <a:gd name="T93" fmla="*/ 644 h 984"/>
                <a:gd name="T94" fmla="*/ 71 w 1060"/>
                <a:gd name="T95" fmla="*/ 588 h 984"/>
                <a:gd name="T96" fmla="*/ 77 w 1060"/>
                <a:gd name="T97" fmla="*/ 503 h 984"/>
                <a:gd name="T98" fmla="*/ 46 w 1060"/>
                <a:gd name="T99" fmla="*/ 411 h 984"/>
                <a:gd name="T100" fmla="*/ 8 w 1060"/>
                <a:gd name="T101" fmla="*/ 321 h 984"/>
                <a:gd name="T102" fmla="*/ 7 w 1060"/>
                <a:gd name="T103" fmla="*/ 20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60" h="984">
                  <a:moveTo>
                    <a:pt x="34" y="127"/>
                  </a:moveTo>
                  <a:lnTo>
                    <a:pt x="36" y="126"/>
                  </a:lnTo>
                  <a:lnTo>
                    <a:pt x="37" y="123"/>
                  </a:lnTo>
                  <a:lnTo>
                    <a:pt x="40" y="116"/>
                  </a:lnTo>
                  <a:lnTo>
                    <a:pt x="46" y="109"/>
                  </a:lnTo>
                  <a:lnTo>
                    <a:pt x="53" y="100"/>
                  </a:lnTo>
                  <a:lnTo>
                    <a:pt x="61" y="90"/>
                  </a:lnTo>
                  <a:lnTo>
                    <a:pt x="71" y="80"/>
                  </a:lnTo>
                  <a:lnTo>
                    <a:pt x="84" y="70"/>
                  </a:lnTo>
                  <a:lnTo>
                    <a:pt x="98" y="59"/>
                  </a:lnTo>
                  <a:lnTo>
                    <a:pt x="114" y="50"/>
                  </a:lnTo>
                  <a:lnTo>
                    <a:pt x="132" y="42"/>
                  </a:lnTo>
                  <a:lnTo>
                    <a:pt x="153" y="35"/>
                  </a:lnTo>
                  <a:lnTo>
                    <a:pt x="176" y="29"/>
                  </a:lnTo>
                  <a:lnTo>
                    <a:pt x="201" y="27"/>
                  </a:lnTo>
                  <a:lnTo>
                    <a:pt x="230" y="27"/>
                  </a:lnTo>
                  <a:lnTo>
                    <a:pt x="260" y="29"/>
                  </a:lnTo>
                  <a:lnTo>
                    <a:pt x="287" y="33"/>
                  </a:lnTo>
                  <a:lnTo>
                    <a:pt x="312" y="36"/>
                  </a:lnTo>
                  <a:lnTo>
                    <a:pt x="335" y="37"/>
                  </a:lnTo>
                  <a:lnTo>
                    <a:pt x="357" y="40"/>
                  </a:lnTo>
                  <a:lnTo>
                    <a:pt x="378" y="41"/>
                  </a:lnTo>
                  <a:lnTo>
                    <a:pt x="396" y="41"/>
                  </a:lnTo>
                  <a:lnTo>
                    <a:pt x="414" y="40"/>
                  </a:lnTo>
                  <a:lnTo>
                    <a:pt x="432" y="38"/>
                  </a:lnTo>
                  <a:lnTo>
                    <a:pt x="449" y="37"/>
                  </a:lnTo>
                  <a:lnTo>
                    <a:pt x="466" y="35"/>
                  </a:lnTo>
                  <a:lnTo>
                    <a:pt x="482" y="31"/>
                  </a:lnTo>
                  <a:lnTo>
                    <a:pt x="500" y="28"/>
                  </a:lnTo>
                  <a:lnTo>
                    <a:pt x="517" y="23"/>
                  </a:lnTo>
                  <a:lnTo>
                    <a:pt x="535" y="18"/>
                  </a:lnTo>
                  <a:lnTo>
                    <a:pt x="555" y="13"/>
                  </a:lnTo>
                  <a:lnTo>
                    <a:pt x="574" y="6"/>
                  </a:lnTo>
                  <a:lnTo>
                    <a:pt x="598" y="2"/>
                  </a:lnTo>
                  <a:lnTo>
                    <a:pt x="624" y="0"/>
                  </a:lnTo>
                  <a:lnTo>
                    <a:pt x="655" y="3"/>
                  </a:lnTo>
                  <a:lnTo>
                    <a:pt x="688" y="7"/>
                  </a:lnTo>
                  <a:lnTo>
                    <a:pt x="723" y="15"/>
                  </a:lnTo>
                  <a:lnTo>
                    <a:pt x="760" y="26"/>
                  </a:lnTo>
                  <a:lnTo>
                    <a:pt x="797" y="38"/>
                  </a:lnTo>
                  <a:lnTo>
                    <a:pt x="835" y="53"/>
                  </a:lnTo>
                  <a:lnTo>
                    <a:pt x="872" y="70"/>
                  </a:lnTo>
                  <a:lnTo>
                    <a:pt x="906" y="87"/>
                  </a:lnTo>
                  <a:lnTo>
                    <a:pt x="940" y="106"/>
                  </a:lnTo>
                  <a:lnTo>
                    <a:pt x="969" y="126"/>
                  </a:lnTo>
                  <a:lnTo>
                    <a:pt x="997" y="147"/>
                  </a:lnTo>
                  <a:lnTo>
                    <a:pt x="1020" y="168"/>
                  </a:lnTo>
                  <a:lnTo>
                    <a:pt x="1039" y="188"/>
                  </a:lnTo>
                  <a:lnTo>
                    <a:pt x="1051" y="209"/>
                  </a:lnTo>
                  <a:lnTo>
                    <a:pt x="1058" y="234"/>
                  </a:lnTo>
                  <a:lnTo>
                    <a:pt x="1060" y="267"/>
                  </a:lnTo>
                  <a:lnTo>
                    <a:pt x="1058" y="307"/>
                  </a:lnTo>
                  <a:lnTo>
                    <a:pt x="1051" y="353"/>
                  </a:lnTo>
                  <a:lnTo>
                    <a:pt x="1039" y="404"/>
                  </a:lnTo>
                  <a:lnTo>
                    <a:pt x="1020" y="458"/>
                  </a:lnTo>
                  <a:lnTo>
                    <a:pt x="998" y="515"/>
                  </a:lnTo>
                  <a:lnTo>
                    <a:pt x="971" y="573"/>
                  </a:lnTo>
                  <a:lnTo>
                    <a:pt x="937" y="633"/>
                  </a:lnTo>
                  <a:lnTo>
                    <a:pt x="899" y="692"/>
                  </a:lnTo>
                  <a:lnTo>
                    <a:pt x="857" y="750"/>
                  </a:lnTo>
                  <a:lnTo>
                    <a:pt x="808" y="804"/>
                  </a:lnTo>
                  <a:lnTo>
                    <a:pt x="754" y="856"/>
                  </a:lnTo>
                  <a:lnTo>
                    <a:pt x="695" y="903"/>
                  </a:lnTo>
                  <a:lnTo>
                    <a:pt x="631" y="944"/>
                  </a:lnTo>
                  <a:lnTo>
                    <a:pt x="562" y="978"/>
                  </a:lnTo>
                  <a:lnTo>
                    <a:pt x="561" y="978"/>
                  </a:lnTo>
                  <a:lnTo>
                    <a:pt x="557" y="979"/>
                  </a:lnTo>
                  <a:lnTo>
                    <a:pt x="551" y="980"/>
                  </a:lnTo>
                  <a:lnTo>
                    <a:pt x="543" y="982"/>
                  </a:lnTo>
                  <a:lnTo>
                    <a:pt x="533" y="983"/>
                  </a:lnTo>
                  <a:lnTo>
                    <a:pt x="520" y="984"/>
                  </a:lnTo>
                  <a:lnTo>
                    <a:pt x="507" y="984"/>
                  </a:lnTo>
                  <a:lnTo>
                    <a:pt x="490" y="984"/>
                  </a:lnTo>
                  <a:lnTo>
                    <a:pt x="472" y="982"/>
                  </a:lnTo>
                  <a:lnTo>
                    <a:pt x="452" y="979"/>
                  </a:lnTo>
                  <a:lnTo>
                    <a:pt x="431" y="975"/>
                  </a:lnTo>
                  <a:lnTo>
                    <a:pt x="408" y="968"/>
                  </a:lnTo>
                  <a:lnTo>
                    <a:pt x="383" y="960"/>
                  </a:lnTo>
                  <a:lnTo>
                    <a:pt x="357" y="948"/>
                  </a:lnTo>
                  <a:lnTo>
                    <a:pt x="329" y="935"/>
                  </a:lnTo>
                  <a:lnTo>
                    <a:pt x="300" y="919"/>
                  </a:lnTo>
                  <a:lnTo>
                    <a:pt x="272" y="902"/>
                  </a:lnTo>
                  <a:lnTo>
                    <a:pt x="245" y="884"/>
                  </a:lnTo>
                  <a:lnTo>
                    <a:pt x="219" y="865"/>
                  </a:lnTo>
                  <a:lnTo>
                    <a:pt x="195" y="847"/>
                  </a:lnTo>
                  <a:lnTo>
                    <a:pt x="173" y="827"/>
                  </a:lnTo>
                  <a:lnTo>
                    <a:pt x="153" y="807"/>
                  </a:lnTo>
                  <a:lnTo>
                    <a:pt x="135" y="787"/>
                  </a:lnTo>
                  <a:lnTo>
                    <a:pt x="119" y="765"/>
                  </a:lnTo>
                  <a:lnTo>
                    <a:pt x="104" y="743"/>
                  </a:lnTo>
                  <a:lnTo>
                    <a:pt x="92" y="720"/>
                  </a:lnTo>
                  <a:lnTo>
                    <a:pt x="83" y="696"/>
                  </a:lnTo>
                  <a:lnTo>
                    <a:pt x="76" y="670"/>
                  </a:lnTo>
                  <a:lnTo>
                    <a:pt x="71" y="644"/>
                  </a:lnTo>
                  <a:lnTo>
                    <a:pt x="70" y="617"/>
                  </a:lnTo>
                  <a:lnTo>
                    <a:pt x="71" y="588"/>
                  </a:lnTo>
                  <a:lnTo>
                    <a:pt x="75" y="558"/>
                  </a:lnTo>
                  <a:lnTo>
                    <a:pt x="77" y="503"/>
                  </a:lnTo>
                  <a:lnTo>
                    <a:pt x="66" y="455"/>
                  </a:lnTo>
                  <a:lnTo>
                    <a:pt x="46" y="411"/>
                  </a:lnTo>
                  <a:lnTo>
                    <a:pt x="25" y="367"/>
                  </a:lnTo>
                  <a:lnTo>
                    <a:pt x="8" y="321"/>
                  </a:lnTo>
                  <a:lnTo>
                    <a:pt x="0" y="268"/>
                  </a:lnTo>
                  <a:lnTo>
                    <a:pt x="7" y="204"/>
                  </a:lnTo>
                  <a:lnTo>
                    <a:pt x="34" y="1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4695" y="1141"/>
              <a:ext cx="511" cy="476"/>
            </a:xfrm>
            <a:custGeom>
              <a:avLst/>
              <a:gdLst>
                <a:gd name="T0" fmla="*/ 34 w 1023"/>
                <a:gd name="T1" fmla="*/ 122 h 951"/>
                <a:gd name="T2" fmla="*/ 38 w 1023"/>
                <a:gd name="T3" fmla="*/ 113 h 951"/>
                <a:gd name="T4" fmla="*/ 50 w 1023"/>
                <a:gd name="T5" fmla="*/ 97 h 951"/>
                <a:gd name="T6" fmla="*/ 68 w 1023"/>
                <a:gd name="T7" fmla="*/ 77 h 951"/>
                <a:gd name="T8" fmla="*/ 95 w 1023"/>
                <a:gd name="T9" fmla="*/ 58 h 951"/>
                <a:gd name="T10" fmla="*/ 128 w 1023"/>
                <a:gd name="T11" fmla="*/ 40 h 951"/>
                <a:gd name="T12" fmla="*/ 169 w 1023"/>
                <a:gd name="T13" fmla="*/ 29 h 951"/>
                <a:gd name="T14" fmla="*/ 221 w 1023"/>
                <a:gd name="T15" fmla="*/ 26 h 951"/>
                <a:gd name="T16" fmla="*/ 277 w 1023"/>
                <a:gd name="T17" fmla="*/ 32 h 951"/>
                <a:gd name="T18" fmla="*/ 323 w 1023"/>
                <a:gd name="T19" fmla="*/ 37 h 951"/>
                <a:gd name="T20" fmla="*/ 363 w 1023"/>
                <a:gd name="T21" fmla="*/ 39 h 951"/>
                <a:gd name="T22" fmla="*/ 400 w 1023"/>
                <a:gd name="T23" fmla="*/ 38 h 951"/>
                <a:gd name="T24" fmla="*/ 433 w 1023"/>
                <a:gd name="T25" fmla="*/ 36 h 951"/>
                <a:gd name="T26" fmla="*/ 465 w 1023"/>
                <a:gd name="T27" fmla="*/ 30 h 951"/>
                <a:gd name="T28" fmla="*/ 499 w 1023"/>
                <a:gd name="T29" fmla="*/ 22 h 951"/>
                <a:gd name="T30" fmla="*/ 534 w 1023"/>
                <a:gd name="T31" fmla="*/ 11 h 951"/>
                <a:gd name="T32" fmla="*/ 576 w 1023"/>
                <a:gd name="T33" fmla="*/ 1 h 951"/>
                <a:gd name="T34" fmla="*/ 631 w 1023"/>
                <a:gd name="T35" fmla="*/ 2 h 951"/>
                <a:gd name="T36" fmla="*/ 698 w 1023"/>
                <a:gd name="T37" fmla="*/ 15 h 951"/>
                <a:gd name="T38" fmla="*/ 769 w 1023"/>
                <a:gd name="T39" fmla="*/ 37 h 951"/>
                <a:gd name="T40" fmla="*/ 841 w 1023"/>
                <a:gd name="T41" fmla="*/ 67 h 951"/>
                <a:gd name="T42" fmla="*/ 906 w 1023"/>
                <a:gd name="T43" fmla="*/ 103 h 951"/>
                <a:gd name="T44" fmla="*/ 962 w 1023"/>
                <a:gd name="T45" fmla="*/ 141 h 951"/>
                <a:gd name="T46" fmla="*/ 1001 w 1023"/>
                <a:gd name="T47" fmla="*/ 181 h 951"/>
                <a:gd name="T48" fmla="*/ 1020 w 1023"/>
                <a:gd name="T49" fmla="*/ 226 h 951"/>
                <a:gd name="T50" fmla="*/ 1020 w 1023"/>
                <a:gd name="T51" fmla="*/ 296 h 951"/>
                <a:gd name="T52" fmla="*/ 1001 w 1023"/>
                <a:gd name="T53" fmla="*/ 390 h 951"/>
                <a:gd name="T54" fmla="*/ 963 w 1023"/>
                <a:gd name="T55" fmla="*/ 498 h 951"/>
                <a:gd name="T56" fmla="*/ 904 w 1023"/>
                <a:gd name="T57" fmla="*/ 612 h 951"/>
                <a:gd name="T58" fmla="*/ 826 w 1023"/>
                <a:gd name="T59" fmla="*/ 724 h 951"/>
                <a:gd name="T60" fmla="*/ 728 w 1023"/>
                <a:gd name="T61" fmla="*/ 828 h 951"/>
                <a:gd name="T62" fmla="*/ 609 w 1023"/>
                <a:gd name="T63" fmla="*/ 912 h 951"/>
                <a:gd name="T64" fmla="*/ 541 w 1023"/>
                <a:gd name="T65" fmla="*/ 945 h 951"/>
                <a:gd name="T66" fmla="*/ 532 w 1023"/>
                <a:gd name="T67" fmla="*/ 948 h 951"/>
                <a:gd name="T68" fmla="*/ 515 w 1023"/>
                <a:gd name="T69" fmla="*/ 950 h 951"/>
                <a:gd name="T70" fmla="*/ 488 w 1023"/>
                <a:gd name="T71" fmla="*/ 951 h 951"/>
                <a:gd name="T72" fmla="*/ 455 w 1023"/>
                <a:gd name="T73" fmla="*/ 949 h 951"/>
                <a:gd name="T74" fmla="*/ 416 w 1023"/>
                <a:gd name="T75" fmla="*/ 942 h 951"/>
                <a:gd name="T76" fmla="*/ 370 w 1023"/>
                <a:gd name="T77" fmla="*/ 927 h 951"/>
                <a:gd name="T78" fmla="*/ 318 w 1023"/>
                <a:gd name="T79" fmla="*/ 904 h 951"/>
                <a:gd name="T80" fmla="*/ 263 w 1023"/>
                <a:gd name="T81" fmla="*/ 872 h 951"/>
                <a:gd name="T82" fmla="*/ 211 w 1023"/>
                <a:gd name="T83" fmla="*/ 837 h 951"/>
                <a:gd name="T84" fmla="*/ 167 w 1023"/>
                <a:gd name="T85" fmla="*/ 800 h 951"/>
                <a:gd name="T86" fmla="*/ 129 w 1023"/>
                <a:gd name="T87" fmla="*/ 761 h 951"/>
                <a:gd name="T88" fmla="*/ 99 w 1023"/>
                <a:gd name="T89" fmla="*/ 718 h 951"/>
                <a:gd name="T90" fmla="*/ 80 w 1023"/>
                <a:gd name="T91" fmla="*/ 672 h 951"/>
                <a:gd name="T92" fmla="*/ 68 w 1023"/>
                <a:gd name="T93" fmla="*/ 623 h 951"/>
                <a:gd name="T94" fmla="*/ 67 w 1023"/>
                <a:gd name="T95" fmla="*/ 568 h 951"/>
                <a:gd name="T96" fmla="*/ 73 w 1023"/>
                <a:gd name="T97" fmla="*/ 485 h 951"/>
                <a:gd name="T98" fmla="*/ 45 w 1023"/>
                <a:gd name="T99" fmla="*/ 397 h 951"/>
                <a:gd name="T100" fmla="*/ 8 w 1023"/>
                <a:gd name="T101" fmla="*/ 310 h 951"/>
                <a:gd name="T102" fmla="*/ 6 w 1023"/>
                <a:gd name="T103" fmla="*/ 197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23" h="951">
                  <a:moveTo>
                    <a:pt x="32" y="123"/>
                  </a:moveTo>
                  <a:lnTo>
                    <a:pt x="34" y="122"/>
                  </a:lnTo>
                  <a:lnTo>
                    <a:pt x="35" y="119"/>
                  </a:lnTo>
                  <a:lnTo>
                    <a:pt x="38" y="113"/>
                  </a:lnTo>
                  <a:lnTo>
                    <a:pt x="44" y="105"/>
                  </a:lnTo>
                  <a:lnTo>
                    <a:pt x="50" y="97"/>
                  </a:lnTo>
                  <a:lnTo>
                    <a:pt x="59" y="88"/>
                  </a:lnTo>
                  <a:lnTo>
                    <a:pt x="68" y="77"/>
                  </a:lnTo>
                  <a:lnTo>
                    <a:pt x="81" y="67"/>
                  </a:lnTo>
                  <a:lnTo>
                    <a:pt x="95" y="58"/>
                  </a:lnTo>
                  <a:lnTo>
                    <a:pt x="110" y="48"/>
                  </a:lnTo>
                  <a:lnTo>
                    <a:pt x="128" y="40"/>
                  </a:lnTo>
                  <a:lnTo>
                    <a:pt x="148" y="33"/>
                  </a:lnTo>
                  <a:lnTo>
                    <a:pt x="169" y="29"/>
                  </a:lnTo>
                  <a:lnTo>
                    <a:pt x="194" y="26"/>
                  </a:lnTo>
                  <a:lnTo>
                    <a:pt x="221" y="26"/>
                  </a:lnTo>
                  <a:lnTo>
                    <a:pt x="250" y="29"/>
                  </a:lnTo>
                  <a:lnTo>
                    <a:pt x="277" y="32"/>
                  </a:lnTo>
                  <a:lnTo>
                    <a:pt x="301" y="35"/>
                  </a:lnTo>
                  <a:lnTo>
                    <a:pt x="323" y="37"/>
                  </a:lnTo>
                  <a:lnTo>
                    <a:pt x="343" y="38"/>
                  </a:lnTo>
                  <a:lnTo>
                    <a:pt x="363" y="39"/>
                  </a:lnTo>
                  <a:lnTo>
                    <a:pt x="381" y="39"/>
                  </a:lnTo>
                  <a:lnTo>
                    <a:pt x="400" y="38"/>
                  </a:lnTo>
                  <a:lnTo>
                    <a:pt x="416" y="37"/>
                  </a:lnTo>
                  <a:lnTo>
                    <a:pt x="433" y="36"/>
                  </a:lnTo>
                  <a:lnTo>
                    <a:pt x="449" y="33"/>
                  </a:lnTo>
                  <a:lnTo>
                    <a:pt x="465" y="30"/>
                  </a:lnTo>
                  <a:lnTo>
                    <a:pt x="482" y="26"/>
                  </a:lnTo>
                  <a:lnTo>
                    <a:pt x="499" y="22"/>
                  </a:lnTo>
                  <a:lnTo>
                    <a:pt x="516" y="17"/>
                  </a:lnTo>
                  <a:lnTo>
                    <a:pt x="534" y="11"/>
                  </a:lnTo>
                  <a:lnTo>
                    <a:pt x="554" y="6"/>
                  </a:lnTo>
                  <a:lnTo>
                    <a:pt x="576" y="1"/>
                  </a:lnTo>
                  <a:lnTo>
                    <a:pt x="602" y="0"/>
                  </a:lnTo>
                  <a:lnTo>
                    <a:pt x="631" y="2"/>
                  </a:lnTo>
                  <a:lnTo>
                    <a:pt x="663" y="7"/>
                  </a:lnTo>
                  <a:lnTo>
                    <a:pt x="698" y="15"/>
                  </a:lnTo>
                  <a:lnTo>
                    <a:pt x="733" y="25"/>
                  </a:lnTo>
                  <a:lnTo>
                    <a:pt x="769" y="37"/>
                  </a:lnTo>
                  <a:lnTo>
                    <a:pt x="805" y="51"/>
                  </a:lnTo>
                  <a:lnTo>
                    <a:pt x="841" y="67"/>
                  </a:lnTo>
                  <a:lnTo>
                    <a:pt x="874" y="84"/>
                  </a:lnTo>
                  <a:lnTo>
                    <a:pt x="906" y="103"/>
                  </a:lnTo>
                  <a:lnTo>
                    <a:pt x="935" y="121"/>
                  </a:lnTo>
                  <a:lnTo>
                    <a:pt x="962" y="141"/>
                  </a:lnTo>
                  <a:lnTo>
                    <a:pt x="984" y="161"/>
                  </a:lnTo>
                  <a:lnTo>
                    <a:pt x="1001" y="181"/>
                  </a:lnTo>
                  <a:lnTo>
                    <a:pt x="1013" y="202"/>
                  </a:lnTo>
                  <a:lnTo>
                    <a:pt x="1020" y="226"/>
                  </a:lnTo>
                  <a:lnTo>
                    <a:pt x="1023" y="258"/>
                  </a:lnTo>
                  <a:lnTo>
                    <a:pt x="1020" y="296"/>
                  </a:lnTo>
                  <a:lnTo>
                    <a:pt x="1013" y="341"/>
                  </a:lnTo>
                  <a:lnTo>
                    <a:pt x="1001" y="390"/>
                  </a:lnTo>
                  <a:lnTo>
                    <a:pt x="985" y="443"/>
                  </a:lnTo>
                  <a:lnTo>
                    <a:pt x="963" y="498"/>
                  </a:lnTo>
                  <a:lnTo>
                    <a:pt x="936" y="555"/>
                  </a:lnTo>
                  <a:lnTo>
                    <a:pt x="904" y="612"/>
                  </a:lnTo>
                  <a:lnTo>
                    <a:pt x="868" y="669"/>
                  </a:lnTo>
                  <a:lnTo>
                    <a:pt x="826" y="724"/>
                  </a:lnTo>
                  <a:lnTo>
                    <a:pt x="780" y="777"/>
                  </a:lnTo>
                  <a:lnTo>
                    <a:pt x="728" y="828"/>
                  </a:lnTo>
                  <a:lnTo>
                    <a:pt x="671" y="873"/>
                  </a:lnTo>
                  <a:lnTo>
                    <a:pt x="609" y="912"/>
                  </a:lnTo>
                  <a:lnTo>
                    <a:pt x="543" y="945"/>
                  </a:lnTo>
                  <a:lnTo>
                    <a:pt x="541" y="945"/>
                  </a:lnTo>
                  <a:lnTo>
                    <a:pt x="538" y="947"/>
                  </a:lnTo>
                  <a:lnTo>
                    <a:pt x="532" y="948"/>
                  </a:lnTo>
                  <a:lnTo>
                    <a:pt x="524" y="949"/>
                  </a:lnTo>
                  <a:lnTo>
                    <a:pt x="515" y="950"/>
                  </a:lnTo>
                  <a:lnTo>
                    <a:pt x="502" y="951"/>
                  </a:lnTo>
                  <a:lnTo>
                    <a:pt x="488" y="951"/>
                  </a:lnTo>
                  <a:lnTo>
                    <a:pt x="473" y="951"/>
                  </a:lnTo>
                  <a:lnTo>
                    <a:pt x="455" y="949"/>
                  </a:lnTo>
                  <a:lnTo>
                    <a:pt x="437" y="947"/>
                  </a:lnTo>
                  <a:lnTo>
                    <a:pt x="416" y="942"/>
                  </a:lnTo>
                  <a:lnTo>
                    <a:pt x="393" y="936"/>
                  </a:lnTo>
                  <a:lnTo>
                    <a:pt x="370" y="927"/>
                  </a:lnTo>
                  <a:lnTo>
                    <a:pt x="344" y="917"/>
                  </a:lnTo>
                  <a:lnTo>
                    <a:pt x="318" y="904"/>
                  </a:lnTo>
                  <a:lnTo>
                    <a:pt x="290" y="889"/>
                  </a:lnTo>
                  <a:lnTo>
                    <a:pt x="263" y="872"/>
                  </a:lnTo>
                  <a:lnTo>
                    <a:pt x="236" y="854"/>
                  </a:lnTo>
                  <a:lnTo>
                    <a:pt x="211" y="837"/>
                  </a:lnTo>
                  <a:lnTo>
                    <a:pt x="188" y="819"/>
                  </a:lnTo>
                  <a:lnTo>
                    <a:pt x="167" y="800"/>
                  </a:lnTo>
                  <a:lnTo>
                    <a:pt x="146" y="781"/>
                  </a:lnTo>
                  <a:lnTo>
                    <a:pt x="129" y="761"/>
                  </a:lnTo>
                  <a:lnTo>
                    <a:pt x="113" y="740"/>
                  </a:lnTo>
                  <a:lnTo>
                    <a:pt x="99" y="718"/>
                  </a:lnTo>
                  <a:lnTo>
                    <a:pt x="89" y="696"/>
                  </a:lnTo>
                  <a:lnTo>
                    <a:pt x="80" y="672"/>
                  </a:lnTo>
                  <a:lnTo>
                    <a:pt x="73" y="648"/>
                  </a:lnTo>
                  <a:lnTo>
                    <a:pt x="68" y="623"/>
                  </a:lnTo>
                  <a:lnTo>
                    <a:pt x="66" y="596"/>
                  </a:lnTo>
                  <a:lnTo>
                    <a:pt x="67" y="568"/>
                  </a:lnTo>
                  <a:lnTo>
                    <a:pt x="70" y="540"/>
                  </a:lnTo>
                  <a:lnTo>
                    <a:pt x="73" y="485"/>
                  </a:lnTo>
                  <a:lnTo>
                    <a:pt x="62" y="439"/>
                  </a:lnTo>
                  <a:lnTo>
                    <a:pt x="45" y="397"/>
                  </a:lnTo>
                  <a:lnTo>
                    <a:pt x="24" y="354"/>
                  </a:lnTo>
                  <a:lnTo>
                    <a:pt x="8" y="310"/>
                  </a:lnTo>
                  <a:lnTo>
                    <a:pt x="0" y="258"/>
                  </a:lnTo>
                  <a:lnTo>
                    <a:pt x="6" y="197"/>
                  </a:lnTo>
                  <a:lnTo>
                    <a:pt x="32" y="123"/>
                  </a:lnTo>
                  <a:close/>
                </a:path>
              </a:pathLst>
            </a:custGeom>
            <a:solidFill>
              <a:srgbClr val="F2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4703" y="1151"/>
              <a:ext cx="494" cy="460"/>
            </a:xfrm>
            <a:custGeom>
              <a:avLst/>
              <a:gdLst>
                <a:gd name="T0" fmla="*/ 34 w 987"/>
                <a:gd name="T1" fmla="*/ 117 h 919"/>
                <a:gd name="T2" fmla="*/ 38 w 987"/>
                <a:gd name="T3" fmla="*/ 108 h 919"/>
                <a:gd name="T4" fmla="*/ 50 w 987"/>
                <a:gd name="T5" fmla="*/ 93 h 919"/>
                <a:gd name="T6" fmla="*/ 67 w 987"/>
                <a:gd name="T7" fmla="*/ 74 h 919"/>
                <a:gd name="T8" fmla="*/ 91 w 987"/>
                <a:gd name="T9" fmla="*/ 55 h 919"/>
                <a:gd name="T10" fmla="*/ 125 w 987"/>
                <a:gd name="T11" fmla="*/ 39 h 919"/>
                <a:gd name="T12" fmla="*/ 165 w 987"/>
                <a:gd name="T13" fmla="*/ 27 h 919"/>
                <a:gd name="T14" fmla="*/ 214 w 987"/>
                <a:gd name="T15" fmla="*/ 25 h 919"/>
                <a:gd name="T16" fmla="*/ 267 w 987"/>
                <a:gd name="T17" fmla="*/ 31 h 919"/>
                <a:gd name="T18" fmla="*/ 312 w 987"/>
                <a:gd name="T19" fmla="*/ 35 h 919"/>
                <a:gd name="T20" fmla="*/ 350 w 987"/>
                <a:gd name="T21" fmla="*/ 36 h 919"/>
                <a:gd name="T22" fmla="*/ 385 w 987"/>
                <a:gd name="T23" fmla="*/ 36 h 919"/>
                <a:gd name="T24" fmla="*/ 417 w 987"/>
                <a:gd name="T25" fmla="*/ 33 h 919"/>
                <a:gd name="T26" fmla="*/ 449 w 987"/>
                <a:gd name="T27" fmla="*/ 28 h 919"/>
                <a:gd name="T28" fmla="*/ 482 w 987"/>
                <a:gd name="T29" fmla="*/ 20 h 919"/>
                <a:gd name="T30" fmla="*/ 516 w 987"/>
                <a:gd name="T31" fmla="*/ 11 h 919"/>
                <a:gd name="T32" fmla="*/ 556 w 987"/>
                <a:gd name="T33" fmla="*/ 1 h 919"/>
                <a:gd name="T34" fmla="*/ 609 w 987"/>
                <a:gd name="T35" fmla="*/ 2 h 919"/>
                <a:gd name="T36" fmla="*/ 673 w 987"/>
                <a:gd name="T37" fmla="*/ 15 h 919"/>
                <a:gd name="T38" fmla="*/ 742 w 987"/>
                <a:gd name="T39" fmla="*/ 35 h 919"/>
                <a:gd name="T40" fmla="*/ 811 w 987"/>
                <a:gd name="T41" fmla="*/ 64 h 919"/>
                <a:gd name="T42" fmla="*/ 874 w 987"/>
                <a:gd name="T43" fmla="*/ 98 h 919"/>
                <a:gd name="T44" fmla="*/ 928 w 987"/>
                <a:gd name="T45" fmla="*/ 136 h 919"/>
                <a:gd name="T46" fmla="*/ 966 w 987"/>
                <a:gd name="T47" fmla="*/ 175 h 919"/>
                <a:gd name="T48" fmla="*/ 985 w 987"/>
                <a:gd name="T49" fmla="*/ 217 h 919"/>
                <a:gd name="T50" fmla="*/ 985 w 987"/>
                <a:gd name="T51" fmla="*/ 287 h 919"/>
                <a:gd name="T52" fmla="*/ 965 w 987"/>
                <a:gd name="T53" fmla="*/ 377 h 919"/>
                <a:gd name="T54" fmla="*/ 928 w 987"/>
                <a:gd name="T55" fmla="*/ 480 h 919"/>
                <a:gd name="T56" fmla="*/ 872 w 987"/>
                <a:gd name="T57" fmla="*/ 591 h 919"/>
                <a:gd name="T58" fmla="*/ 796 w 987"/>
                <a:gd name="T59" fmla="*/ 699 h 919"/>
                <a:gd name="T60" fmla="*/ 702 w 987"/>
                <a:gd name="T61" fmla="*/ 799 h 919"/>
                <a:gd name="T62" fmla="*/ 588 w 987"/>
                <a:gd name="T63" fmla="*/ 880 h 919"/>
                <a:gd name="T64" fmla="*/ 522 w 987"/>
                <a:gd name="T65" fmla="*/ 913 h 919"/>
                <a:gd name="T66" fmla="*/ 513 w 987"/>
                <a:gd name="T67" fmla="*/ 915 h 919"/>
                <a:gd name="T68" fmla="*/ 497 w 987"/>
                <a:gd name="T69" fmla="*/ 917 h 919"/>
                <a:gd name="T70" fmla="*/ 471 w 987"/>
                <a:gd name="T71" fmla="*/ 919 h 919"/>
                <a:gd name="T72" fmla="*/ 440 w 987"/>
                <a:gd name="T73" fmla="*/ 916 h 919"/>
                <a:gd name="T74" fmla="*/ 401 w 987"/>
                <a:gd name="T75" fmla="*/ 909 h 919"/>
                <a:gd name="T76" fmla="*/ 357 w 987"/>
                <a:gd name="T77" fmla="*/ 895 h 919"/>
                <a:gd name="T78" fmla="*/ 307 w 987"/>
                <a:gd name="T79" fmla="*/ 874 h 919"/>
                <a:gd name="T80" fmla="*/ 254 w 987"/>
                <a:gd name="T81" fmla="*/ 842 h 919"/>
                <a:gd name="T82" fmla="*/ 204 w 987"/>
                <a:gd name="T83" fmla="*/ 808 h 919"/>
                <a:gd name="T84" fmla="*/ 162 w 987"/>
                <a:gd name="T85" fmla="*/ 772 h 919"/>
                <a:gd name="T86" fmla="*/ 125 w 987"/>
                <a:gd name="T87" fmla="*/ 734 h 919"/>
                <a:gd name="T88" fmla="*/ 97 w 987"/>
                <a:gd name="T89" fmla="*/ 693 h 919"/>
                <a:gd name="T90" fmla="*/ 77 w 987"/>
                <a:gd name="T91" fmla="*/ 649 h 919"/>
                <a:gd name="T92" fmla="*/ 66 w 987"/>
                <a:gd name="T93" fmla="*/ 601 h 919"/>
                <a:gd name="T94" fmla="*/ 66 w 987"/>
                <a:gd name="T95" fmla="*/ 548 h 919"/>
                <a:gd name="T96" fmla="*/ 72 w 987"/>
                <a:gd name="T97" fmla="*/ 469 h 919"/>
                <a:gd name="T98" fmla="*/ 44 w 987"/>
                <a:gd name="T99" fmla="*/ 382 h 919"/>
                <a:gd name="T100" fmla="*/ 8 w 987"/>
                <a:gd name="T101" fmla="*/ 298 h 919"/>
                <a:gd name="T102" fmla="*/ 7 w 987"/>
                <a:gd name="T103" fmla="*/ 190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87" h="919">
                  <a:moveTo>
                    <a:pt x="33" y="118"/>
                  </a:moveTo>
                  <a:lnTo>
                    <a:pt x="34" y="117"/>
                  </a:lnTo>
                  <a:lnTo>
                    <a:pt x="35" y="114"/>
                  </a:lnTo>
                  <a:lnTo>
                    <a:pt x="38" y="108"/>
                  </a:lnTo>
                  <a:lnTo>
                    <a:pt x="43" y="101"/>
                  </a:lnTo>
                  <a:lnTo>
                    <a:pt x="50" y="93"/>
                  </a:lnTo>
                  <a:lnTo>
                    <a:pt x="58" y="84"/>
                  </a:lnTo>
                  <a:lnTo>
                    <a:pt x="67" y="74"/>
                  </a:lnTo>
                  <a:lnTo>
                    <a:pt x="79" y="64"/>
                  </a:lnTo>
                  <a:lnTo>
                    <a:pt x="91" y="55"/>
                  </a:lnTo>
                  <a:lnTo>
                    <a:pt x="107" y="47"/>
                  </a:lnTo>
                  <a:lnTo>
                    <a:pt x="125" y="39"/>
                  </a:lnTo>
                  <a:lnTo>
                    <a:pt x="143" y="32"/>
                  </a:lnTo>
                  <a:lnTo>
                    <a:pt x="165" y="27"/>
                  </a:lnTo>
                  <a:lnTo>
                    <a:pt x="188" y="25"/>
                  </a:lnTo>
                  <a:lnTo>
                    <a:pt x="214" y="25"/>
                  </a:lnTo>
                  <a:lnTo>
                    <a:pt x="242" y="27"/>
                  </a:lnTo>
                  <a:lnTo>
                    <a:pt x="267" y="31"/>
                  </a:lnTo>
                  <a:lnTo>
                    <a:pt x="290" y="33"/>
                  </a:lnTo>
                  <a:lnTo>
                    <a:pt x="312" y="35"/>
                  </a:lnTo>
                  <a:lnTo>
                    <a:pt x="332" y="36"/>
                  </a:lnTo>
                  <a:lnTo>
                    <a:pt x="350" y="36"/>
                  </a:lnTo>
                  <a:lnTo>
                    <a:pt x="369" y="36"/>
                  </a:lnTo>
                  <a:lnTo>
                    <a:pt x="385" y="36"/>
                  </a:lnTo>
                  <a:lnTo>
                    <a:pt x="402" y="35"/>
                  </a:lnTo>
                  <a:lnTo>
                    <a:pt x="417" y="33"/>
                  </a:lnTo>
                  <a:lnTo>
                    <a:pt x="433" y="31"/>
                  </a:lnTo>
                  <a:lnTo>
                    <a:pt x="449" y="28"/>
                  </a:lnTo>
                  <a:lnTo>
                    <a:pt x="464" y="25"/>
                  </a:lnTo>
                  <a:lnTo>
                    <a:pt x="482" y="20"/>
                  </a:lnTo>
                  <a:lnTo>
                    <a:pt x="498" y="16"/>
                  </a:lnTo>
                  <a:lnTo>
                    <a:pt x="516" y="11"/>
                  </a:lnTo>
                  <a:lnTo>
                    <a:pt x="535" y="5"/>
                  </a:lnTo>
                  <a:lnTo>
                    <a:pt x="556" y="1"/>
                  </a:lnTo>
                  <a:lnTo>
                    <a:pt x="581" y="0"/>
                  </a:lnTo>
                  <a:lnTo>
                    <a:pt x="609" y="2"/>
                  </a:lnTo>
                  <a:lnTo>
                    <a:pt x="641" y="6"/>
                  </a:lnTo>
                  <a:lnTo>
                    <a:pt x="673" y="15"/>
                  </a:lnTo>
                  <a:lnTo>
                    <a:pt x="707" y="24"/>
                  </a:lnTo>
                  <a:lnTo>
                    <a:pt x="742" y="35"/>
                  </a:lnTo>
                  <a:lnTo>
                    <a:pt x="776" y="49"/>
                  </a:lnTo>
                  <a:lnTo>
                    <a:pt x="811" y="64"/>
                  </a:lnTo>
                  <a:lnTo>
                    <a:pt x="843" y="80"/>
                  </a:lnTo>
                  <a:lnTo>
                    <a:pt x="874" y="98"/>
                  </a:lnTo>
                  <a:lnTo>
                    <a:pt x="903" y="116"/>
                  </a:lnTo>
                  <a:lnTo>
                    <a:pt x="928" y="136"/>
                  </a:lnTo>
                  <a:lnTo>
                    <a:pt x="949" y="155"/>
                  </a:lnTo>
                  <a:lnTo>
                    <a:pt x="966" y="175"/>
                  </a:lnTo>
                  <a:lnTo>
                    <a:pt x="978" y="194"/>
                  </a:lnTo>
                  <a:lnTo>
                    <a:pt x="985" y="217"/>
                  </a:lnTo>
                  <a:lnTo>
                    <a:pt x="987" y="249"/>
                  </a:lnTo>
                  <a:lnTo>
                    <a:pt x="985" y="287"/>
                  </a:lnTo>
                  <a:lnTo>
                    <a:pt x="978" y="329"/>
                  </a:lnTo>
                  <a:lnTo>
                    <a:pt x="965" y="377"/>
                  </a:lnTo>
                  <a:lnTo>
                    <a:pt x="949" y="427"/>
                  </a:lnTo>
                  <a:lnTo>
                    <a:pt x="928" y="480"/>
                  </a:lnTo>
                  <a:lnTo>
                    <a:pt x="903" y="536"/>
                  </a:lnTo>
                  <a:lnTo>
                    <a:pt x="872" y="591"/>
                  </a:lnTo>
                  <a:lnTo>
                    <a:pt x="836" y="646"/>
                  </a:lnTo>
                  <a:lnTo>
                    <a:pt x="796" y="699"/>
                  </a:lnTo>
                  <a:lnTo>
                    <a:pt x="751" y="751"/>
                  </a:lnTo>
                  <a:lnTo>
                    <a:pt x="702" y="799"/>
                  </a:lnTo>
                  <a:lnTo>
                    <a:pt x="647" y="842"/>
                  </a:lnTo>
                  <a:lnTo>
                    <a:pt x="588" y="880"/>
                  </a:lnTo>
                  <a:lnTo>
                    <a:pt x="523" y="913"/>
                  </a:lnTo>
                  <a:lnTo>
                    <a:pt x="522" y="913"/>
                  </a:lnTo>
                  <a:lnTo>
                    <a:pt x="518" y="914"/>
                  </a:lnTo>
                  <a:lnTo>
                    <a:pt x="513" y="915"/>
                  </a:lnTo>
                  <a:lnTo>
                    <a:pt x="506" y="916"/>
                  </a:lnTo>
                  <a:lnTo>
                    <a:pt x="497" y="917"/>
                  </a:lnTo>
                  <a:lnTo>
                    <a:pt x="485" y="919"/>
                  </a:lnTo>
                  <a:lnTo>
                    <a:pt x="471" y="919"/>
                  </a:lnTo>
                  <a:lnTo>
                    <a:pt x="456" y="919"/>
                  </a:lnTo>
                  <a:lnTo>
                    <a:pt x="440" y="916"/>
                  </a:lnTo>
                  <a:lnTo>
                    <a:pt x="422" y="914"/>
                  </a:lnTo>
                  <a:lnTo>
                    <a:pt x="401" y="909"/>
                  </a:lnTo>
                  <a:lnTo>
                    <a:pt x="380" y="904"/>
                  </a:lnTo>
                  <a:lnTo>
                    <a:pt x="357" y="895"/>
                  </a:lnTo>
                  <a:lnTo>
                    <a:pt x="333" y="886"/>
                  </a:lnTo>
                  <a:lnTo>
                    <a:pt x="307" y="874"/>
                  </a:lnTo>
                  <a:lnTo>
                    <a:pt x="280" y="859"/>
                  </a:lnTo>
                  <a:lnTo>
                    <a:pt x="254" y="842"/>
                  </a:lnTo>
                  <a:lnTo>
                    <a:pt x="228" y="825"/>
                  </a:lnTo>
                  <a:lnTo>
                    <a:pt x="204" y="808"/>
                  </a:lnTo>
                  <a:lnTo>
                    <a:pt x="182" y="791"/>
                  </a:lnTo>
                  <a:lnTo>
                    <a:pt x="162" y="772"/>
                  </a:lnTo>
                  <a:lnTo>
                    <a:pt x="142" y="754"/>
                  </a:lnTo>
                  <a:lnTo>
                    <a:pt x="125" y="734"/>
                  </a:lnTo>
                  <a:lnTo>
                    <a:pt x="110" y="713"/>
                  </a:lnTo>
                  <a:lnTo>
                    <a:pt x="97" y="693"/>
                  </a:lnTo>
                  <a:lnTo>
                    <a:pt x="86" y="672"/>
                  </a:lnTo>
                  <a:lnTo>
                    <a:pt x="77" y="649"/>
                  </a:lnTo>
                  <a:lnTo>
                    <a:pt x="71" y="626"/>
                  </a:lnTo>
                  <a:lnTo>
                    <a:pt x="66" y="601"/>
                  </a:lnTo>
                  <a:lnTo>
                    <a:pt x="65" y="575"/>
                  </a:lnTo>
                  <a:lnTo>
                    <a:pt x="66" y="548"/>
                  </a:lnTo>
                  <a:lnTo>
                    <a:pt x="69" y="521"/>
                  </a:lnTo>
                  <a:lnTo>
                    <a:pt x="72" y="469"/>
                  </a:lnTo>
                  <a:lnTo>
                    <a:pt x="61" y="424"/>
                  </a:lnTo>
                  <a:lnTo>
                    <a:pt x="44" y="382"/>
                  </a:lnTo>
                  <a:lnTo>
                    <a:pt x="25" y="342"/>
                  </a:lnTo>
                  <a:lnTo>
                    <a:pt x="8" y="298"/>
                  </a:lnTo>
                  <a:lnTo>
                    <a:pt x="0" y="250"/>
                  </a:lnTo>
                  <a:lnTo>
                    <a:pt x="7" y="190"/>
                  </a:lnTo>
                  <a:lnTo>
                    <a:pt x="33" y="118"/>
                  </a:lnTo>
                  <a:close/>
                </a:path>
              </a:pathLst>
            </a:custGeom>
            <a:solidFill>
              <a:srgbClr val="E5EF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4712" y="1162"/>
              <a:ext cx="474" cy="442"/>
            </a:xfrm>
            <a:custGeom>
              <a:avLst/>
              <a:gdLst>
                <a:gd name="T0" fmla="*/ 31 w 948"/>
                <a:gd name="T1" fmla="*/ 112 h 886"/>
                <a:gd name="T2" fmla="*/ 35 w 948"/>
                <a:gd name="T3" fmla="*/ 103 h 886"/>
                <a:gd name="T4" fmla="*/ 46 w 948"/>
                <a:gd name="T5" fmla="*/ 89 h 886"/>
                <a:gd name="T6" fmla="*/ 63 w 948"/>
                <a:gd name="T7" fmla="*/ 71 h 886"/>
                <a:gd name="T8" fmla="*/ 87 w 948"/>
                <a:gd name="T9" fmla="*/ 52 h 886"/>
                <a:gd name="T10" fmla="*/ 118 w 948"/>
                <a:gd name="T11" fmla="*/ 36 h 886"/>
                <a:gd name="T12" fmla="*/ 157 w 948"/>
                <a:gd name="T13" fmla="*/ 26 h 886"/>
                <a:gd name="T14" fmla="*/ 205 w 948"/>
                <a:gd name="T15" fmla="*/ 22 h 886"/>
                <a:gd name="T16" fmla="*/ 256 w 948"/>
                <a:gd name="T17" fmla="*/ 28 h 886"/>
                <a:gd name="T18" fmla="*/ 299 w 948"/>
                <a:gd name="T19" fmla="*/ 33 h 886"/>
                <a:gd name="T20" fmla="*/ 337 w 948"/>
                <a:gd name="T21" fmla="*/ 34 h 886"/>
                <a:gd name="T22" fmla="*/ 370 w 948"/>
                <a:gd name="T23" fmla="*/ 34 h 886"/>
                <a:gd name="T24" fmla="*/ 401 w 948"/>
                <a:gd name="T25" fmla="*/ 31 h 886"/>
                <a:gd name="T26" fmla="*/ 431 w 948"/>
                <a:gd name="T27" fmla="*/ 27 h 886"/>
                <a:gd name="T28" fmla="*/ 461 w 948"/>
                <a:gd name="T29" fmla="*/ 20 h 886"/>
                <a:gd name="T30" fmla="*/ 495 w 948"/>
                <a:gd name="T31" fmla="*/ 11 h 886"/>
                <a:gd name="T32" fmla="*/ 534 w 948"/>
                <a:gd name="T33" fmla="*/ 0 h 886"/>
                <a:gd name="T34" fmla="*/ 586 w 948"/>
                <a:gd name="T35" fmla="*/ 1 h 886"/>
                <a:gd name="T36" fmla="*/ 647 w 948"/>
                <a:gd name="T37" fmla="*/ 13 h 886"/>
                <a:gd name="T38" fmla="*/ 712 w 948"/>
                <a:gd name="T39" fmla="*/ 34 h 886"/>
                <a:gd name="T40" fmla="*/ 779 w 948"/>
                <a:gd name="T41" fmla="*/ 61 h 886"/>
                <a:gd name="T42" fmla="*/ 840 w 948"/>
                <a:gd name="T43" fmla="*/ 95 h 886"/>
                <a:gd name="T44" fmla="*/ 892 w 948"/>
                <a:gd name="T45" fmla="*/ 131 h 886"/>
                <a:gd name="T46" fmla="*/ 929 w 948"/>
                <a:gd name="T47" fmla="*/ 169 h 886"/>
                <a:gd name="T48" fmla="*/ 947 w 948"/>
                <a:gd name="T49" fmla="*/ 210 h 886"/>
                <a:gd name="T50" fmla="*/ 946 w 948"/>
                <a:gd name="T51" fmla="*/ 276 h 886"/>
                <a:gd name="T52" fmla="*/ 929 w 948"/>
                <a:gd name="T53" fmla="*/ 362 h 886"/>
                <a:gd name="T54" fmla="*/ 892 w 948"/>
                <a:gd name="T55" fmla="*/ 463 h 886"/>
                <a:gd name="T56" fmla="*/ 838 w 948"/>
                <a:gd name="T57" fmla="*/ 569 h 886"/>
                <a:gd name="T58" fmla="*/ 765 w 948"/>
                <a:gd name="T59" fmla="*/ 674 h 886"/>
                <a:gd name="T60" fmla="*/ 674 w 948"/>
                <a:gd name="T61" fmla="*/ 769 h 886"/>
                <a:gd name="T62" fmla="*/ 565 w 948"/>
                <a:gd name="T63" fmla="*/ 849 h 886"/>
                <a:gd name="T64" fmla="*/ 502 w 948"/>
                <a:gd name="T65" fmla="*/ 880 h 886"/>
                <a:gd name="T66" fmla="*/ 494 w 948"/>
                <a:gd name="T67" fmla="*/ 882 h 886"/>
                <a:gd name="T68" fmla="*/ 476 w 948"/>
                <a:gd name="T69" fmla="*/ 885 h 886"/>
                <a:gd name="T70" fmla="*/ 452 w 948"/>
                <a:gd name="T71" fmla="*/ 886 h 886"/>
                <a:gd name="T72" fmla="*/ 422 w 948"/>
                <a:gd name="T73" fmla="*/ 884 h 886"/>
                <a:gd name="T74" fmla="*/ 384 w 948"/>
                <a:gd name="T75" fmla="*/ 877 h 886"/>
                <a:gd name="T76" fmla="*/ 342 w 948"/>
                <a:gd name="T77" fmla="*/ 863 h 886"/>
                <a:gd name="T78" fmla="*/ 293 w 948"/>
                <a:gd name="T79" fmla="*/ 842 h 886"/>
                <a:gd name="T80" fmla="*/ 243 w 948"/>
                <a:gd name="T81" fmla="*/ 811 h 886"/>
                <a:gd name="T82" fmla="*/ 194 w 948"/>
                <a:gd name="T83" fmla="*/ 779 h 886"/>
                <a:gd name="T84" fmla="*/ 153 w 948"/>
                <a:gd name="T85" fmla="*/ 744 h 886"/>
                <a:gd name="T86" fmla="*/ 118 w 948"/>
                <a:gd name="T87" fmla="*/ 708 h 886"/>
                <a:gd name="T88" fmla="*/ 92 w 948"/>
                <a:gd name="T89" fmla="*/ 669 h 886"/>
                <a:gd name="T90" fmla="*/ 72 w 948"/>
                <a:gd name="T91" fmla="*/ 626 h 886"/>
                <a:gd name="T92" fmla="*/ 62 w 948"/>
                <a:gd name="T93" fmla="*/ 579 h 886"/>
                <a:gd name="T94" fmla="*/ 62 w 948"/>
                <a:gd name="T95" fmla="*/ 528 h 886"/>
                <a:gd name="T96" fmla="*/ 68 w 948"/>
                <a:gd name="T97" fmla="*/ 451 h 886"/>
                <a:gd name="T98" fmla="*/ 41 w 948"/>
                <a:gd name="T99" fmla="*/ 368 h 886"/>
                <a:gd name="T100" fmla="*/ 7 w 948"/>
                <a:gd name="T101" fmla="*/ 287 h 886"/>
                <a:gd name="T102" fmla="*/ 5 w 948"/>
                <a:gd name="T103" fmla="*/ 182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48" h="886">
                  <a:moveTo>
                    <a:pt x="30" y="113"/>
                  </a:moveTo>
                  <a:lnTo>
                    <a:pt x="31" y="112"/>
                  </a:lnTo>
                  <a:lnTo>
                    <a:pt x="32" y="109"/>
                  </a:lnTo>
                  <a:lnTo>
                    <a:pt x="35" y="103"/>
                  </a:lnTo>
                  <a:lnTo>
                    <a:pt x="40" y="97"/>
                  </a:lnTo>
                  <a:lnTo>
                    <a:pt x="46" y="89"/>
                  </a:lnTo>
                  <a:lnTo>
                    <a:pt x="54" y="80"/>
                  </a:lnTo>
                  <a:lnTo>
                    <a:pt x="63" y="71"/>
                  </a:lnTo>
                  <a:lnTo>
                    <a:pt x="74" y="61"/>
                  </a:lnTo>
                  <a:lnTo>
                    <a:pt x="87" y="52"/>
                  </a:lnTo>
                  <a:lnTo>
                    <a:pt x="101" y="44"/>
                  </a:lnTo>
                  <a:lnTo>
                    <a:pt x="118" y="36"/>
                  </a:lnTo>
                  <a:lnTo>
                    <a:pt x="137" y="30"/>
                  </a:lnTo>
                  <a:lnTo>
                    <a:pt x="157" y="26"/>
                  </a:lnTo>
                  <a:lnTo>
                    <a:pt x="180" y="22"/>
                  </a:lnTo>
                  <a:lnTo>
                    <a:pt x="205" y="22"/>
                  </a:lnTo>
                  <a:lnTo>
                    <a:pt x="232" y="25"/>
                  </a:lnTo>
                  <a:lnTo>
                    <a:pt x="256" y="28"/>
                  </a:lnTo>
                  <a:lnTo>
                    <a:pt x="278" y="30"/>
                  </a:lnTo>
                  <a:lnTo>
                    <a:pt x="299" y="33"/>
                  </a:lnTo>
                  <a:lnTo>
                    <a:pt x="319" y="34"/>
                  </a:lnTo>
                  <a:lnTo>
                    <a:pt x="337" y="34"/>
                  </a:lnTo>
                  <a:lnTo>
                    <a:pt x="354" y="35"/>
                  </a:lnTo>
                  <a:lnTo>
                    <a:pt x="370" y="34"/>
                  </a:lnTo>
                  <a:lnTo>
                    <a:pt x="385" y="33"/>
                  </a:lnTo>
                  <a:lnTo>
                    <a:pt x="401" y="31"/>
                  </a:lnTo>
                  <a:lnTo>
                    <a:pt x="416" y="29"/>
                  </a:lnTo>
                  <a:lnTo>
                    <a:pt x="431" y="27"/>
                  </a:lnTo>
                  <a:lnTo>
                    <a:pt x="446" y="23"/>
                  </a:lnTo>
                  <a:lnTo>
                    <a:pt x="461" y="20"/>
                  </a:lnTo>
                  <a:lnTo>
                    <a:pt x="479" y="15"/>
                  </a:lnTo>
                  <a:lnTo>
                    <a:pt x="495" y="11"/>
                  </a:lnTo>
                  <a:lnTo>
                    <a:pt x="513" y="5"/>
                  </a:lnTo>
                  <a:lnTo>
                    <a:pt x="534" y="0"/>
                  </a:lnTo>
                  <a:lnTo>
                    <a:pt x="558" y="0"/>
                  </a:lnTo>
                  <a:lnTo>
                    <a:pt x="586" y="1"/>
                  </a:lnTo>
                  <a:lnTo>
                    <a:pt x="614" y="6"/>
                  </a:lnTo>
                  <a:lnTo>
                    <a:pt x="647" y="13"/>
                  </a:lnTo>
                  <a:lnTo>
                    <a:pt x="679" y="22"/>
                  </a:lnTo>
                  <a:lnTo>
                    <a:pt x="712" y="34"/>
                  </a:lnTo>
                  <a:lnTo>
                    <a:pt x="746" y="48"/>
                  </a:lnTo>
                  <a:lnTo>
                    <a:pt x="779" y="61"/>
                  </a:lnTo>
                  <a:lnTo>
                    <a:pt x="810" y="78"/>
                  </a:lnTo>
                  <a:lnTo>
                    <a:pt x="840" y="95"/>
                  </a:lnTo>
                  <a:lnTo>
                    <a:pt x="868" y="112"/>
                  </a:lnTo>
                  <a:lnTo>
                    <a:pt x="892" y="131"/>
                  </a:lnTo>
                  <a:lnTo>
                    <a:pt x="913" y="149"/>
                  </a:lnTo>
                  <a:lnTo>
                    <a:pt x="929" y="169"/>
                  </a:lnTo>
                  <a:lnTo>
                    <a:pt x="940" y="187"/>
                  </a:lnTo>
                  <a:lnTo>
                    <a:pt x="947" y="210"/>
                  </a:lnTo>
                  <a:lnTo>
                    <a:pt x="948" y="240"/>
                  </a:lnTo>
                  <a:lnTo>
                    <a:pt x="946" y="276"/>
                  </a:lnTo>
                  <a:lnTo>
                    <a:pt x="939" y="317"/>
                  </a:lnTo>
                  <a:lnTo>
                    <a:pt x="929" y="362"/>
                  </a:lnTo>
                  <a:lnTo>
                    <a:pt x="913" y="412"/>
                  </a:lnTo>
                  <a:lnTo>
                    <a:pt x="892" y="463"/>
                  </a:lnTo>
                  <a:lnTo>
                    <a:pt x="868" y="516"/>
                  </a:lnTo>
                  <a:lnTo>
                    <a:pt x="838" y="569"/>
                  </a:lnTo>
                  <a:lnTo>
                    <a:pt x="804" y="623"/>
                  </a:lnTo>
                  <a:lnTo>
                    <a:pt x="765" y="674"/>
                  </a:lnTo>
                  <a:lnTo>
                    <a:pt x="723" y="723"/>
                  </a:lnTo>
                  <a:lnTo>
                    <a:pt x="674" y="769"/>
                  </a:lnTo>
                  <a:lnTo>
                    <a:pt x="623" y="812"/>
                  </a:lnTo>
                  <a:lnTo>
                    <a:pt x="565" y="849"/>
                  </a:lnTo>
                  <a:lnTo>
                    <a:pt x="503" y="880"/>
                  </a:lnTo>
                  <a:lnTo>
                    <a:pt x="502" y="880"/>
                  </a:lnTo>
                  <a:lnTo>
                    <a:pt x="498" y="881"/>
                  </a:lnTo>
                  <a:lnTo>
                    <a:pt x="494" y="882"/>
                  </a:lnTo>
                  <a:lnTo>
                    <a:pt x="486" y="884"/>
                  </a:lnTo>
                  <a:lnTo>
                    <a:pt x="476" y="885"/>
                  </a:lnTo>
                  <a:lnTo>
                    <a:pt x="466" y="886"/>
                  </a:lnTo>
                  <a:lnTo>
                    <a:pt x="452" y="886"/>
                  </a:lnTo>
                  <a:lnTo>
                    <a:pt x="438" y="885"/>
                  </a:lnTo>
                  <a:lnTo>
                    <a:pt x="422" y="884"/>
                  </a:lnTo>
                  <a:lnTo>
                    <a:pt x="404" y="881"/>
                  </a:lnTo>
                  <a:lnTo>
                    <a:pt x="384" y="877"/>
                  </a:lnTo>
                  <a:lnTo>
                    <a:pt x="363" y="871"/>
                  </a:lnTo>
                  <a:lnTo>
                    <a:pt x="342" y="863"/>
                  </a:lnTo>
                  <a:lnTo>
                    <a:pt x="319" y="854"/>
                  </a:lnTo>
                  <a:lnTo>
                    <a:pt x="293" y="842"/>
                  </a:lnTo>
                  <a:lnTo>
                    <a:pt x="268" y="827"/>
                  </a:lnTo>
                  <a:lnTo>
                    <a:pt x="243" y="811"/>
                  </a:lnTo>
                  <a:lnTo>
                    <a:pt x="217" y="795"/>
                  </a:lnTo>
                  <a:lnTo>
                    <a:pt x="194" y="779"/>
                  </a:lnTo>
                  <a:lnTo>
                    <a:pt x="173" y="762"/>
                  </a:lnTo>
                  <a:lnTo>
                    <a:pt x="153" y="744"/>
                  </a:lnTo>
                  <a:lnTo>
                    <a:pt x="135" y="727"/>
                  </a:lnTo>
                  <a:lnTo>
                    <a:pt x="118" y="708"/>
                  </a:lnTo>
                  <a:lnTo>
                    <a:pt x="104" y="689"/>
                  </a:lnTo>
                  <a:lnTo>
                    <a:pt x="92" y="669"/>
                  </a:lnTo>
                  <a:lnTo>
                    <a:pt x="80" y="647"/>
                  </a:lnTo>
                  <a:lnTo>
                    <a:pt x="72" y="626"/>
                  </a:lnTo>
                  <a:lnTo>
                    <a:pt x="66" y="603"/>
                  </a:lnTo>
                  <a:lnTo>
                    <a:pt x="62" y="579"/>
                  </a:lnTo>
                  <a:lnTo>
                    <a:pt x="61" y="555"/>
                  </a:lnTo>
                  <a:lnTo>
                    <a:pt x="62" y="528"/>
                  </a:lnTo>
                  <a:lnTo>
                    <a:pt x="65" y="502"/>
                  </a:lnTo>
                  <a:lnTo>
                    <a:pt x="68" y="451"/>
                  </a:lnTo>
                  <a:lnTo>
                    <a:pt x="57" y="408"/>
                  </a:lnTo>
                  <a:lnTo>
                    <a:pt x="41" y="368"/>
                  </a:lnTo>
                  <a:lnTo>
                    <a:pt x="21" y="330"/>
                  </a:lnTo>
                  <a:lnTo>
                    <a:pt x="7" y="287"/>
                  </a:lnTo>
                  <a:lnTo>
                    <a:pt x="0" y="240"/>
                  </a:lnTo>
                  <a:lnTo>
                    <a:pt x="5" y="182"/>
                  </a:lnTo>
                  <a:lnTo>
                    <a:pt x="30" y="113"/>
                  </a:lnTo>
                  <a:close/>
                </a:path>
              </a:pathLst>
            </a:custGeom>
            <a:solidFill>
              <a:srgbClr val="DBE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4" name="Freeform 28"/>
            <p:cNvSpPr>
              <a:spLocks/>
            </p:cNvSpPr>
            <p:nvPr/>
          </p:nvSpPr>
          <p:spPr bwMode="auto">
            <a:xfrm>
              <a:off x="4720" y="1171"/>
              <a:ext cx="456" cy="427"/>
            </a:xfrm>
            <a:custGeom>
              <a:avLst/>
              <a:gdLst>
                <a:gd name="T0" fmla="*/ 30 w 913"/>
                <a:gd name="T1" fmla="*/ 109 h 854"/>
                <a:gd name="T2" fmla="*/ 34 w 913"/>
                <a:gd name="T3" fmla="*/ 101 h 854"/>
                <a:gd name="T4" fmla="*/ 45 w 913"/>
                <a:gd name="T5" fmla="*/ 86 h 854"/>
                <a:gd name="T6" fmla="*/ 61 w 913"/>
                <a:gd name="T7" fmla="*/ 69 h 854"/>
                <a:gd name="T8" fmla="*/ 84 w 913"/>
                <a:gd name="T9" fmla="*/ 50 h 854"/>
                <a:gd name="T10" fmla="*/ 114 w 913"/>
                <a:gd name="T11" fmla="*/ 35 h 854"/>
                <a:gd name="T12" fmla="*/ 152 w 913"/>
                <a:gd name="T13" fmla="*/ 25 h 854"/>
                <a:gd name="T14" fmla="*/ 197 w 913"/>
                <a:gd name="T15" fmla="*/ 22 h 854"/>
                <a:gd name="T16" fmla="*/ 246 w 913"/>
                <a:gd name="T17" fmla="*/ 27 h 854"/>
                <a:gd name="T18" fmla="*/ 288 w 913"/>
                <a:gd name="T19" fmla="*/ 32 h 854"/>
                <a:gd name="T20" fmla="*/ 323 w 913"/>
                <a:gd name="T21" fmla="*/ 33 h 854"/>
                <a:gd name="T22" fmla="*/ 356 w 913"/>
                <a:gd name="T23" fmla="*/ 33 h 854"/>
                <a:gd name="T24" fmla="*/ 385 w 913"/>
                <a:gd name="T25" fmla="*/ 31 h 854"/>
                <a:gd name="T26" fmla="*/ 414 w 913"/>
                <a:gd name="T27" fmla="*/ 26 h 854"/>
                <a:gd name="T28" fmla="*/ 444 w 913"/>
                <a:gd name="T29" fmla="*/ 19 h 854"/>
                <a:gd name="T30" fmla="*/ 476 w 913"/>
                <a:gd name="T31" fmla="*/ 10 h 854"/>
                <a:gd name="T32" fmla="*/ 513 w 913"/>
                <a:gd name="T33" fmla="*/ 1 h 854"/>
                <a:gd name="T34" fmla="*/ 563 w 913"/>
                <a:gd name="T35" fmla="*/ 1 h 854"/>
                <a:gd name="T36" fmla="*/ 621 w 913"/>
                <a:gd name="T37" fmla="*/ 12 h 854"/>
                <a:gd name="T38" fmla="*/ 686 w 913"/>
                <a:gd name="T39" fmla="*/ 33 h 854"/>
                <a:gd name="T40" fmla="*/ 749 w 913"/>
                <a:gd name="T41" fmla="*/ 60 h 854"/>
                <a:gd name="T42" fmla="*/ 808 w 913"/>
                <a:gd name="T43" fmla="*/ 91 h 854"/>
                <a:gd name="T44" fmla="*/ 858 w 913"/>
                <a:gd name="T45" fmla="*/ 127 h 854"/>
                <a:gd name="T46" fmla="*/ 892 w 913"/>
                <a:gd name="T47" fmla="*/ 162 h 854"/>
                <a:gd name="T48" fmla="*/ 910 w 913"/>
                <a:gd name="T49" fmla="*/ 203 h 854"/>
                <a:gd name="T50" fmla="*/ 910 w 913"/>
                <a:gd name="T51" fmla="*/ 266 h 854"/>
                <a:gd name="T52" fmla="*/ 893 w 913"/>
                <a:gd name="T53" fmla="*/ 349 h 854"/>
                <a:gd name="T54" fmla="*/ 859 w 913"/>
                <a:gd name="T55" fmla="*/ 446 h 854"/>
                <a:gd name="T56" fmla="*/ 807 w 913"/>
                <a:gd name="T57" fmla="*/ 549 h 854"/>
                <a:gd name="T58" fmla="*/ 737 w 913"/>
                <a:gd name="T59" fmla="*/ 650 h 854"/>
                <a:gd name="T60" fmla="*/ 649 w 913"/>
                <a:gd name="T61" fmla="*/ 742 h 854"/>
                <a:gd name="T62" fmla="*/ 543 w 913"/>
                <a:gd name="T63" fmla="*/ 818 h 854"/>
                <a:gd name="T64" fmla="*/ 482 w 913"/>
                <a:gd name="T65" fmla="*/ 848 h 854"/>
                <a:gd name="T66" fmla="*/ 474 w 913"/>
                <a:gd name="T67" fmla="*/ 851 h 854"/>
                <a:gd name="T68" fmla="*/ 458 w 913"/>
                <a:gd name="T69" fmla="*/ 853 h 854"/>
                <a:gd name="T70" fmla="*/ 435 w 913"/>
                <a:gd name="T71" fmla="*/ 854 h 854"/>
                <a:gd name="T72" fmla="*/ 406 w 913"/>
                <a:gd name="T73" fmla="*/ 852 h 854"/>
                <a:gd name="T74" fmla="*/ 370 w 913"/>
                <a:gd name="T75" fmla="*/ 845 h 854"/>
                <a:gd name="T76" fmla="*/ 329 w 913"/>
                <a:gd name="T77" fmla="*/ 832 h 854"/>
                <a:gd name="T78" fmla="*/ 283 w 913"/>
                <a:gd name="T79" fmla="*/ 811 h 854"/>
                <a:gd name="T80" fmla="*/ 233 w 913"/>
                <a:gd name="T81" fmla="*/ 783 h 854"/>
                <a:gd name="T82" fmla="*/ 189 w 913"/>
                <a:gd name="T83" fmla="*/ 750 h 854"/>
                <a:gd name="T84" fmla="*/ 148 w 913"/>
                <a:gd name="T85" fmla="*/ 718 h 854"/>
                <a:gd name="T86" fmla="*/ 115 w 913"/>
                <a:gd name="T87" fmla="*/ 682 h 854"/>
                <a:gd name="T88" fmla="*/ 88 w 913"/>
                <a:gd name="T89" fmla="*/ 644 h 854"/>
                <a:gd name="T90" fmla="*/ 70 w 913"/>
                <a:gd name="T91" fmla="*/ 603 h 854"/>
                <a:gd name="T92" fmla="*/ 60 w 913"/>
                <a:gd name="T93" fmla="*/ 559 h 854"/>
                <a:gd name="T94" fmla="*/ 60 w 913"/>
                <a:gd name="T95" fmla="*/ 511 h 854"/>
                <a:gd name="T96" fmla="*/ 65 w 913"/>
                <a:gd name="T97" fmla="*/ 436 h 854"/>
                <a:gd name="T98" fmla="*/ 40 w 913"/>
                <a:gd name="T99" fmla="*/ 356 h 854"/>
                <a:gd name="T100" fmla="*/ 7 w 913"/>
                <a:gd name="T101" fmla="*/ 278 h 854"/>
                <a:gd name="T102" fmla="*/ 5 w 913"/>
                <a:gd name="T103" fmla="*/ 177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13" h="854">
                  <a:moveTo>
                    <a:pt x="29" y="110"/>
                  </a:moveTo>
                  <a:lnTo>
                    <a:pt x="30" y="109"/>
                  </a:lnTo>
                  <a:lnTo>
                    <a:pt x="31" y="106"/>
                  </a:lnTo>
                  <a:lnTo>
                    <a:pt x="34" y="101"/>
                  </a:lnTo>
                  <a:lnTo>
                    <a:pt x="39" y="94"/>
                  </a:lnTo>
                  <a:lnTo>
                    <a:pt x="45" y="86"/>
                  </a:lnTo>
                  <a:lnTo>
                    <a:pt x="52" y="78"/>
                  </a:lnTo>
                  <a:lnTo>
                    <a:pt x="61" y="69"/>
                  </a:lnTo>
                  <a:lnTo>
                    <a:pt x="71" y="60"/>
                  </a:lnTo>
                  <a:lnTo>
                    <a:pt x="84" y="50"/>
                  </a:lnTo>
                  <a:lnTo>
                    <a:pt x="98" y="42"/>
                  </a:lnTo>
                  <a:lnTo>
                    <a:pt x="114" y="35"/>
                  </a:lnTo>
                  <a:lnTo>
                    <a:pt x="131" y="30"/>
                  </a:lnTo>
                  <a:lnTo>
                    <a:pt x="152" y="25"/>
                  </a:lnTo>
                  <a:lnTo>
                    <a:pt x="174" y="22"/>
                  </a:lnTo>
                  <a:lnTo>
                    <a:pt x="197" y="22"/>
                  </a:lnTo>
                  <a:lnTo>
                    <a:pt x="223" y="24"/>
                  </a:lnTo>
                  <a:lnTo>
                    <a:pt x="246" y="27"/>
                  </a:lnTo>
                  <a:lnTo>
                    <a:pt x="268" y="30"/>
                  </a:lnTo>
                  <a:lnTo>
                    <a:pt x="288" y="32"/>
                  </a:lnTo>
                  <a:lnTo>
                    <a:pt x="306" y="33"/>
                  </a:lnTo>
                  <a:lnTo>
                    <a:pt x="323" y="33"/>
                  </a:lnTo>
                  <a:lnTo>
                    <a:pt x="341" y="34"/>
                  </a:lnTo>
                  <a:lnTo>
                    <a:pt x="356" y="33"/>
                  </a:lnTo>
                  <a:lnTo>
                    <a:pt x="370" y="32"/>
                  </a:lnTo>
                  <a:lnTo>
                    <a:pt x="385" y="31"/>
                  </a:lnTo>
                  <a:lnTo>
                    <a:pt x="400" y="29"/>
                  </a:lnTo>
                  <a:lnTo>
                    <a:pt x="414" y="26"/>
                  </a:lnTo>
                  <a:lnTo>
                    <a:pt x="429" y="23"/>
                  </a:lnTo>
                  <a:lnTo>
                    <a:pt x="444" y="19"/>
                  </a:lnTo>
                  <a:lnTo>
                    <a:pt x="460" y="15"/>
                  </a:lnTo>
                  <a:lnTo>
                    <a:pt x="476" y="10"/>
                  </a:lnTo>
                  <a:lnTo>
                    <a:pt x="494" y="4"/>
                  </a:lnTo>
                  <a:lnTo>
                    <a:pt x="513" y="1"/>
                  </a:lnTo>
                  <a:lnTo>
                    <a:pt x="537" y="0"/>
                  </a:lnTo>
                  <a:lnTo>
                    <a:pt x="563" y="1"/>
                  </a:lnTo>
                  <a:lnTo>
                    <a:pt x="592" y="6"/>
                  </a:lnTo>
                  <a:lnTo>
                    <a:pt x="621" y="12"/>
                  </a:lnTo>
                  <a:lnTo>
                    <a:pt x="654" y="22"/>
                  </a:lnTo>
                  <a:lnTo>
                    <a:pt x="686" y="33"/>
                  </a:lnTo>
                  <a:lnTo>
                    <a:pt x="718" y="46"/>
                  </a:lnTo>
                  <a:lnTo>
                    <a:pt x="749" y="60"/>
                  </a:lnTo>
                  <a:lnTo>
                    <a:pt x="779" y="75"/>
                  </a:lnTo>
                  <a:lnTo>
                    <a:pt x="808" y="91"/>
                  </a:lnTo>
                  <a:lnTo>
                    <a:pt x="835" y="108"/>
                  </a:lnTo>
                  <a:lnTo>
                    <a:pt x="858" y="127"/>
                  </a:lnTo>
                  <a:lnTo>
                    <a:pt x="877" y="145"/>
                  </a:lnTo>
                  <a:lnTo>
                    <a:pt x="892" y="162"/>
                  </a:lnTo>
                  <a:lnTo>
                    <a:pt x="904" y="181"/>
                  </a:lnTo>
                  <a:lnTo>
                    <a:pt x="910" y="203"/>
                  </a:lnTo>
                  <a:lnTo>
                    <a:pt x="913" y="232"/>
                  </a:lnTo>
                  <a:lnTo>
                    <a:pt x="910" y="266"/>
                  </a:lnTo>
                  <a:lnTo>
                    <a:pt x="904" y="305"/>
                  </a:lnTo>
                  <a:lnTo>
                    <a:pt x="893" y="349"/>
                  </a:lnTo>
                  <a:lnTo>
                    <a:pt x="878" y="396"/>
                  </a:lnTo>
                  <a:lnTo>
                    <a:pt x="859" y="446"/>
                  </a:lnTo>
                  <a:lnTo>
                    <a:pt x="835" y="497"/>
                  </a:lnTo>
                  <a:lnTo>
                    <a:pt x="807" y="549"/>
                  </a:lnTo>
                  <a:lnTo>
                    <a:pt x="773" y="600"/>
                  </a:lnTo>
                  <a:lnTo>
                    <a:pt x="737" y="650"/>
                  </a:lnTo>
                  <a:lnTo>
                    <a:pt x="695" y="697"/>
                  </a:lnTo>
                  <a:lnTo>
                    <a:pt x="649" y="742"/>
                  </a:lnTo>
                  <a:lnTo>
                    <a:pt x="598" y="783"/>
                  </a:lnTo>
                  <a:lnTo>
                    <a:pt x="543" y="818"/>
                  </a:lnTo>
                  <a:lnTo>
                    <a:pt x="483" y="848"/>
                  </a:lnTo>
                  <a:lnTo>
                    <a:pt x="482" y="848"/>
                  </a:lnTo>
                  <a:lnTo>
                    <a:pt x="479" y="850"/>
                  </a:lnTo>
                  <a:lnTo>
                    <a:pt x="474" y="851"/>
                  </a:lnTo>
                  <a:lnTo>
                    <a:pt x="467" y="852"/>
                  </a:lnTo>
                  <a:lnTo>
                    <a:pt x="458" y="853"/>
                  </a:lnTo>
                  <a:lnTo>
                    <a:pt x="448" y="854"/>
                  </a:lnTo>
                  <a:lnTo>
                    <a:pt x="435" y="854"/>
                  </a:lnTo>
                  <a:lnTo>
                    <a:pt x="421" y="853"/>
                  </a:lnTo>
                  <a:lnTo>
                    <a:pt x="406" y="852"/>
                  </a:lnTo>
                  <a:lnTo>
                    <a:pt x="389" y="850"/>
                  </a:lnTo>
                  <a:lnTo>
                    <a:pt x="370" y="845"/>
                  </a:lnTo>
                  <a:lnTo>
                    <a:pt x="351" y="839"/>
                  </a:lnTo>
                  <a:lnTo>
                    <a:pt x="329" y="832"/>
                  </a:lnTo>
                  <a:lnTo>
                    <a:pt x="307" y="823"/>
                  </a:lnTo>
                  <a:lnTo>
                    <a:pt x="283" y="811"/>
                  </a:lnTo>
                  <a:lnTo>
                    <a:pt x="259" y="798"/>
                  </a:lnTo>
                  <a:lnTo>
                    <a:pt x="233" y="783"/>
                  </a:lnTo>
                  <a:lnTo>
                    <a:pt x="210" y="767"/>
                  </a:lnTo>
                  <a:lnTo>
                    <a:pt x="189" y="750"/>
                  </a:lnTo>
                  <a:lnTo>
                    <a:pt x="168" y="734"/>
                  </a:lnTo>
                  <a:lnTo>
                    <a:pt x="148" y="718"/>
                  </a:lnTo>
                  <a:lnTo>
                    <a:pt x="131" y="701"/>
                  </a:lnTo>
                  <a:lnTo>
                    <a:pt x="115" y="682"/>
                  </a:lnTo>
                  <a:lnTo>
                    <a:pt x="101" y="664"/>
                  </a:lnTo>
                  <a:lnTo>
                    <a:pt x="88" y="644"/>
                  </a:lnTo>
                  <a:lnTo>
                    <a:pt x="78" y="625"/>
                  </a:lnTo>
                  <a:lnTo>
                    <a:pt x="70" y="603"/>
                  </a:lnTo>
                  <a:lnTo>
                    <a:pt x="64" y="582"/>
                  </a:lnTo>
                  <a:lnTo>
                    <a:pt x="60" y="559"/>
                  </a:lnTo>
                  <a:lnTo>
                    <a:pt x="58" y="535"/>
                  </a:lnTo>
                  <a:lnTo>
                    <a:pt x="60" y="511"/>
                  </a:lnTo>
                  <a:lnTo>
                    <a:pt x="63" y="484"/>
                  </a:lnTo>
                  <a:lnTo>
                    <a:pt x="65" y="436"/>
                  </a:lnTo>
                  <a:lnTo>
                    <a:pt x="56" y="394"/>
                  </a:lnTo>
                  <a:lnTo>
                    <a:pt x="40" y="356"/>
                  </a:lnTo>
                  <a:lnTo>
                    <a:pt x="22" y="318"/>
                  </a:lnTo>
                  <a:lnTo>
                    <a:pt x="7" y="278"/>
                  </a:lnTo>
                  <a:lnTo>
                    <a:pt x="0" y="233"/>
                  </a:lnTo>
                  <a:lnTo>
                    <a:pt x="5" y="177"/>
                  </a:lnTo>
                  <a:lnTo>
                    <a:pt x="29" y="110"/>
                  </a:lnTo>
                  <a:close/>
                </a:path>
              </a:pathLst>
            </a:custGeom>
            <a:solidFill>
              <a:srgbClr val="D1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5" name="Freeform 29"/>
            <p:cNvSpPr>
              <a:spLocks/>
            </p:cNvSpPr>
            <p:nvPr/>
          </p:nvSpPr>
          <p:spPr bwMode="auto">
            <a:xfrm>
              <a:off x="4728" y="1181"/>
              <a:ext cx="438" cy="411"/>
            </a:xfrm>
            <a:custGeom>
              <a:avLst/>
              <a:gdLst>
                <a:gd name="T0" fmla="*/ 29 w 876"/>
                <a:gd name="T1" fmla="*/ 105 h 822"/>
                <a:gd name="T2" fmla="*/ 33 w 876"/>
                <a:gd name="T3" fmla="*/ 97 h 822"/>
                <a:gd name="T4" fmla="*/ 42 w 876"/>
                <a:gd name="T5" fmla="*/ 83 h 822"/>
                <a:gd name="T6" fmla="*/ 59 w 876"/>
                <a:gd name="T7" fmla="*/ 67 h 822"/>
                <a:gd name="T8" fmla="*/ 80 w 876"/>
                <a:gd name="T9" fmla="*/ 50 h 822"/>
                <a:gd name="T10" fmla="*/ 110 w 876"/>
                <a:gd name="T11" fmla="*/ 35 h 822"/>
                <a:gd name="T12" fmla="*/ 146 w 876"/>
                <a:gd name="T13" fmla="*/ 25 h 822"/>
                <a:gd name="T14" fmla="*/ 190 w 876"/>
                <a:gd name="T15" fmla="*/ 21 h 822"/>
                <a:gd name="T16" fmla="*/ 237 w 876"/>
                <a:gd name="T17" fmla="*/ 27 h 822"/>
                <a:gd name="T18" fmla="*/ 277 w 876"/>
                <a:gd name="T19" fmla="*/ 30 h 822"/>
                <a:gd name="T20" fmla="*/ 312 w 876"/>
                <a:gd name="T21" fmla="*/ 33 h 822"/>
                <a:gd name="T22" fmla="*/ 342 w 876"/>
                <a:gd name="T23" fmla="*/ 33 h 822"/>
                <a:gd name="T24" fmla="*/ 371 w 876"/>
                <a:gd name="T25" fmla="*/ 30 h 822"/>
                <a:gd name="T26" fmla="*/ 398 w 876"/>
                <a:gd name="T27" fmla="*/ 26 h 822"/>
                <a:gd name="T28" fmla="*/ 427 w 876"/>
                <a:gd name="T29" fmla="*/ 19 h 822"/>
                <a:gd name="T30" fmla="*/ 458 w 876"/>
                <a:gd name="T31" fmla="*/ 10 h 822"/>
                <a:gd name="T32" fmla="*/ 493 w 876"/>
                <a:gd name="T33" fmla="*/ 0 h 822"/>
                <a:gd name="T34" fmla="*/ 541 w 876"/>
                <a:gd name="T35" fmla="*/ 2 h 822"/>
                <a:gd name="T36" fmla="*/ 597 w 876"/>
                <a:gd name="T37" fmla="*/ 12 h 822"/>
                <a:gd name="T38" fmla="*/ 658 w 876"/>
                <a:gd name="T39" fmla="*/ 31 h 822"/>
                <a:gd name="T40" fmla="*/ 719 w 876"/>
                <a:gd name="T41" fmla="*/ 58 h 822"/>
                <a:gd name="T42" fmla="*/ 776 w 876"/>
                <a:gd name="T43" fmla="*/ 88 h 822"/>
                <a:gd name="T44" fmla="*/ 823 w 876"/>
                <a:gd name="T45" fmla="*/ 121 h 822"/>
                <a:gd name="T46" fmla="*/ 858 w 876"/>
                <a:gd name="T47" fmla="*/ 157 h 822"/>
                <a:gd name="T48" fmla="*/ 874 w 876"/>
                <a:gd name="T49" fmla="*/ 195 h 822"/>
                <a:gd name="T50" fmla="*/ 874 w 876"/>
                <a:gd name="T51" fmla="*/ 256 h 822"/>
                <a:gd name="T52" fmla="*/ 858 w 876"/>
                <a:gd name="T53" fmla="*/ 337 h 822"/>
                <a:gd name="T54" fmla="*/ 824 w 876"/>
                <a:gd name="T55" fmla="*/ 430 h 822"/>
                <a:gd name="T56" fmla="*/ 775 w 876"/>
                <a:gd name="T57" fmla="*/ 528 h 822"/>
                <a:gd name="T58" fmla="*/ 708 w 876"/>
                <a:gd name="T59" fmla="*/ 626 h 822"/>
                <a:gd name="T60" fmla="*/ 624 w 876"/>
                <a:gd name="T61" fmla="*/ 715 h 822"/>
                <a:gd name="T62" fmla="*/ 523 w 876"/>
                <a:gd name="T63" fmla="*/ 788 h 822"/>
                <a:gd name="T64" fmla="*/ 464 w 876"/>
                <a:gd name="T65" fmla="*/ 817 h 822"/>
                <a:gd name="T66" fmla="*/ 456 w 876"/>
                <a:gd name="T67" fmla="*/ 819 h 822"/>
                <a:gd name="T68" fmla="*/ 441 w 876"/>
                <a:gd name="T69" fmla="*/ 821 h 822"/>
                <a:gd name="T70" fmla="*/ 419 w 876"/>
                <a:gd name="T71" fmla="*/ 822 h 822"/>
                <a:gd name="T72" fmla="*/ 390 w 876"/>
                <a:gd name="T73" fmla="*/ 820 h 822"/>
                <a:gd name="T74" fmla="*/ 357 w 876"/>
                <a:gd name="T75" fmla="*/ 813 h 822"/>
                <a:gd name="T76" fmla="*/ 316 w 876"/>
                <a:gd name="T77" fmla="*/ 802 h 822"/>
                <a:gd name="T78" fmla="*/ 273 w 876"/>
                <a:gd name="T79" fmla="*/ 782 h 822"/>
                <a:gd name="T80" fmla="*/ 224 w 876"/>
                <a:gd name="T81" fmla="*/ 753 h 822"/>
                <a:gd name="T82" fmla="*/ 181 w 876"/>
                <a:gd name="T83" fmla="*/ 723 h 822"/>
                <a:gd name="T84" fmla="*/ 143 w 876"/>
                <a:gd name="T85" fmla="*/ 691 h 822"/>
                <a:gd name="T86" fmla="*/ 110 w 876"/>
                <a:gd name="T87" fmla="*/ 656 h 822"/>
                <a:gd name="T88" fmla="*/ 85 w 876"/>
                <a:gd name="T89" fmla="*/ 621 h 822"/>
                <a:gd name="T90" fmla="*/ 68 w 876"/>
                <a:gd name="T91" fmla="*/ 580 h 822"/>
                <a:gd name="T92" fmla="*/ 59 w 876"/>
                <a:gd name="T93" fmla="*/ 538 h 822"/>
                <a:gd name="T94" fmla="*/ 57 w 876"/>
                <a:gd name="T95" fmla="*/ 492 h 822"/>
                <a:gd name="T96" fmla="*/ 63 w 876"/>
                <a:gd name="T97" fmla="*/ 419 h 822"/>
                <a:gd name="T98" fmla="*/ 39 w 876"/>
                <a:gd name="T99" fmla="*/ 343 h 822"/>
                <a:gd name="T100" fmla="*/ 7 w 876"/>
                <a:gd name="T101" fmla="*/ 268 h 822"/>
                <a:gd name="T102" fmla="*/ 6 w 876"/>
                <a:gd name="T103" fmla="*/ 171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6" h="822">
                  <a:moveTo>
                    <a:pt x="27" y="106"/>
                  </a:moveTo>
                  <a:lnTo>
                    <a:pt x="29" y="105"/>
                  </a:lnTo>
                  <a:lnTo>
                    <a:pt x="30" y="102"/>
                  </a:lnTo>
                  <a:lnTo>
                    <a:pt x="33" y="97"/>
                  </a:lnTo>
                  <a:lnTo>
                    <a:pt x="37" y="90"/>
                  </a:lnTo>
                  <a:lnTo>
                    <a:pt x="42" y="83"/>
                  </a:lnTo>
                  <a:lnTo>
                    <a:pt x="51" y="75"/>
                  </a:lnTo>
                  <a:lnTo>
                    <a:pt x="59" y="67"/>
                  </a:lnTo>
                  <a:lnTo>
                    <a:pt x="69" y="58"/>
                  </a:lnTo>
                  <a:lnTo>
                    <a:pt x="80" y="50"/>
                  </a:lnTo>
                  <a:lnTo>
                    <a:pt x="94" y="42"/>
                  </a:lnTo>
                  <a:lnTo>
                    <a:pt x="110" y="35"/>
                  </a:lnTo>
                  <a:lnTo>
                    <a:pt x="126" y="28"/>
                  </a:lnTo>
                  <a:lnTo>
                    <a:pt x="146" y="25"/>
                  </a:lnTo>
                  <a:lnTo>
                    <a:pt x="167" y="21"/>
                  </a:lnTo>
                  <a:lnTo>
                    <a:pt x="190" y="21"/>
                  </a:lnTo>
                  <a:lnTo>
                    <a:pt x="215" y="23"/>
                  </a:lnTo>
                  <a:lnTo>
                    <a:pt x="237" y="27"/>
                  </a:lnTo>
                  <a:lnTo>
                    <a:pt x="258" y="29"/>
                  </a:lnTo>
                  <a:lnTo>
                    <a:pt x="277" y="30"/>
                  </a:lnTo>
                  <a:lnTo>
                    <a:pt x="295" y="31"/>
                  </a:lnTo>
                  <a:lnTo>
                    <a:pt x="312" y="33"/>
                  </a:lnTo>
                  <a:lnTo>
                    <a:pt x="327" y="33"/>
                  </a:lnTo>
                  <a:lnTo>
                    <a:pt x="342" y="33"/>
                  </a:lnTo>
                  <a:lnTo>
                    <a:pt x="357" y="31"/>
                  </a:lnTo>
                  <a:lnTo>
                    <a:pt x="371" y="30"/>
                  </a:lnTo>
                  <a:lnTo>
                    <a:pt x="384" y="28"/>
                  </a:lnTo>
                  <a:lnTo>
                    <a:pt x="398" y="26"/>
                  </a:lnTo>
                  <a:lnTo>
                    <a:pt x="413" y="22"/>
                  </a:lnTo>
                  <a:lnTo>
                    <a:pt x="427" y="19"/>
                  </a:lnTo>
                  <a:lnTo>
                    <a:pt x="442" y="14"/>
                  </a:lnTo>
                  <a:lnTo>
                    <a:pt x="458" y="10"/>
                  </a:lnTo>
                  <a:lnTo>
                    <a:pt x="474" y="5"/>
                  </a:lnTo>
                  <a:lnTo>
                    <a:pt x="493" y="0"/>
                  </a:lnTo>
                  <a:lnTo>
                    <a:pt x="516" y="0"/>
                  </a:lnTo>
                  <a:lnTo>
                    <a:pt x="541" y="2"/>
                  </a:lnTo>
                  <a:lnTo>
                    <a:pt x="569" y="6"/>
                  </a:lnTo>
                  <a:lnTo>
                    <a:pt x="597" y="12"/>
                  </a:lnTo>
                  <a:lnTo>
                    <a:pt x="627" y="21"/>
                  </a:lnTo>
                  <a:lnTo>
                    <a:pt x="658" y="31"/>
                  </a:lnTo>
                  <a:lnTo>
                    <a:pt x="690" y="44"/>
                  </a:lnTo>
                  <a:lnTo>
                    <a:pt x="719" y="58"/>
                  </a:lnTo>
                  <a:lnTo>
                    <a:pt x="748" y="72"/>
                  </a:lnTo>
                  <a:lnTo>
                    <a:pt x="776" y="88"/>
                  </a:lnTo>
                  <a:lnTo>
                    <a:pt x="801" y="105"/>
                  </a:lnTo>
                  <a:lnTo>
                    <a:pt x="823" y="121"/>
                  </a:lnTo>
                  <a:lnTo>
                    <a:pt x="843" y="140"/>
                  </a:lnTo>
                  <a:lnTo>
                    <a:pt x="858" y="157"/>
                  </a:lnTo>
                  <a:lnTo>
                    <a:pt x="868" y="174"/>
                  </a:lnTo>
                  <a:lnTo>
                    <a:pt x="874" y="195"/>
                  </a:lnTo>
                  <a:lnTo>
                    <a:pt x="876" y="223"/>
                  </a:lnTo>
                  <a:lnTo>
                    <a:pt x="874" y="256"/>
                  </a:lnTo>
                  <a:lnTo>
                    <a:pt x="868" y="294"/>
                  </a:lnTo>
                  <a:lnTo>
                    <a:pt x="858" y="337"/>
                  </a:lnTo>
                  <a:lnTo>
                    <a:pt x="843" y="382"/>
                  </a:lnTo>
                  <a:lnTo>
                    <a:pt x="824" y="430"/>
                  </a:lnTo>
                  <a:lnTo>
                    <a:pt x="801" y="479"/>
                  </a:lnTo>
                  <a:lnTo>
                    <a:pt x="775" y="528"/>
                  </a:lnTo>
                  <a:lnTo>
                    <a:pt x="744" y="578"/>
                  </a:lnTo>
                  <a:lnTo>
                    <a:pt x="708" y="626"/>
                  </a:lnTo>
                  <a:lnTo>
                    <a:pt x="668" y="671"/>
                  </a:lnTo>
                  <a:lnTo>
                    <a:pt x="624" y="715"/>
                  </a:lnTo>
                  <a:lnTo>
                    <a:pt x="576" y="753"/>
                  </a:lnTo>
                  <a:lnTo>
                    <a:pt x="523" y="788"/>
                  </a:lnTo>
                  <a:lnTo>
                    <a:pt x="465" y="817"/>
                  </a:lnTo>
                  <a:lnTo>
                    <a:pt x="464" y="817"/>
                  </a:lnTo>
                  <a:lnTo>
                    <a:pt x="462" y="818"/>
                  </a:lnTo>
                  <a:lnTo>
                    <a:pt x="456" y="819"/>
                  </a:lnTo>
                  <a:lnTo>
                    <a:pt x="450" y="820"/>
                  </a:lnTo>
                  <a:lnTo>
                    <a:pt x="441" y="821"/>
                  </a:lnTo>
                  <a:lnTo>
                    <a:pt x="430" y="821"/>
                  </a:lnTo>
                  <a:lnTo>
                    <a:pt x="419" y="822"/>
                  </a:lnTo>
                  <a:lnTo>
                    <a:pt x="405" y="821"/>
                  </a:lnTo>
                  <a:lnTo>
                    <a:pt x="390" y="820"/>
                  </a:lnTo>
                  <a:lnTo>
                    <a:pt x="374" y="818"/>
                  </a:lnTo>
                  <a:lnTo>
                    <a:pt x="357" y="813"/>
                  </a:lnTo>
                  <a:lnTo>
                    <a:pt x="337" y="809"/>
                  </a:lnTo>
                  <a:lnTo>
                    <a:pt x="316" y="802"/>
                  </a:lnTo>
                  <a:lnTo>
                    <a:pt x="296" y="792"/>
                  </a:lnTo>
                  <a:lnTo>
                    <a:pt x="273" y="782"/>
                  </a:lnTo>
                  <a:lnTo>
                    <a:pt x="249" y="768"/>
                  </a:lnTo>
                  <a:lnTo>
                    <a:pt x="224" y="753"/>
                  </a:lnTo>
                  <a:lnTo>
                    <a:pt x="202" y="738"/>
                  </a:lnTo>
                  <a:lnTo>
                    <a:pt x="181" y="723"/>
                  </a:lnTo>
                  <a:lnTo>
                    <a:pt x="161" y="707"/>
                  </a:lnTo>
                  <a:lnTo>
                    <a:pt x="143" y="691"/>
                  </a:lnTo>
                  <a:lnTo>
                    <a:pt x="125" y="674"/>
                  </a:lnTo>
                  <a:lnTo>
                    <a:pt x="110" y="656"/>
                  </a:lnTo>
                  <a:lnTo>
                    <a:pt x="97" y="639"/>
                  </a:lnTo>
                  <a:lnTo>
                    <a:pt x="85" y="621"/>
                  </a:lnTo>
                  <a:lnTo>
                    <a:pt x="76" y="601"/>
                  </a:lnTo>
                  <a:lnTo>
                    <a:pt x="68" y="580"/>
                  </a:lnTo>
                  <a:lnTo>
                    <a:pt x="62" y="560"/>
                  </a:lnTo>
                  <a:lnTo>
                    <a:pt x="59" y="538"/>
                  </a:lnTo>
                  <a:lnTo>
                    <a:pt x="56" y="515"/>
                  </a:lnTo>
                  <a:lnTo>
                    <a:pt x="57" y="492"/>
                  </a:lnTo>
                  <a:lnTo>
                    <a:pt x="61" y="466"/>
                  </a:lnTo>
                  <a:lnTo>
                    <a:pt x="63" y="419"/>
                  </a:lnTo>
                  <a:lnTo>
                    <a:pt x="54" y="380"/>
                  </a:lnTo>
                  <a:lnTo>
                    <a:pt x="39" y="343"/>
                  </a:lnTo>
                  <a:lnTo>
                    <a:pt x="22" y="307"/>
                  </a:lnTo>
                  <a:lnTo>
                    <a:pt x="7" y="268"/>
                  </a:lnTo>
                  <a:lnTo>
                    <a:pt x="0" y="224"/>
                  </a:lnTo>
                  <a:lnTo>
                    <a:pt x="6" y="171"/>
                  </a:lnTo>
                  <a:lnTo>
                    <a:pt x="27" y="106"/>
                  </a:lnTo>
                  <a:close/>
                </a:path>
              </a:pathLst>
            </a:custGeom>
            <a:solidFill>
              <a:srgbClr val="C4D8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7" name="Freeform 30"/>
            <p:cNvSpPr>
              <a:spLocks/>
            </p:cNvSpPr>
            <p:nvPr/>
          </p:nvSpPr>
          <p:spPr bwMode="auto">
            <a:xfrm>
              <a:off x="4737" y="1190"/>
              <a:ext cx="419" cy="395"/>
            </a:xfrm>
            <a:custGeom>
              <a:avLst/>
              <a:gdLst>
                <a:gd name="T0" fmla="*/ 28 w 840"/>
                <a:gd name="T1" fmla="*/ 98 h 790"/>
                <a:gd name="T2" fmla="*/ 47 w 840"/>
                <a:gd name="T3" fmla="*/ 72 h 790"/>
                <a:gd name="T4" fmla="*/ 90 w 840"/>
                <a:gd name="T5" fmla="*/ 40 h 790"/>
                <a:gd name="T6" fmla="*/ 159 w 840"/>
                <a:gd name="T7" fmla="*/ 22 h 790"/>
                <a:gd name="T8" fmla="*/ 227 w 840"/>
                <a:gd name="T9" fmla="*/ 26 h 790"/>
                <a:gd name="T10" fmla="*/ 265 w 840"/>
                <a:gd name="T11" fmla="*/ 31 h 790"/>
                <a:gd name="T12" fmla="*/ 297 w 840"/>
                <a:gd name="T13" fmla="*/ 32 h 790"/>
                <a:gd name="T14" fmla="*/ 327 w 840"/>
                <a:gd name="T15" fmla="*/ 32 h 790"/>
                <a:gd name="T16" fmla="*/ 355 w 840"/>
                <a:gd name="T17" fmla="*/ 30 h 790"/>
                <a:gd name="T18" fmla="*/ 381 w 840"/>
                <a:gd name="T19" fmla="*/ 25 h 790"/>
                <a:gd name="T20" fmla="*/ 409 w 840"/>
                <a:gd name="T21" fmla="*/ 18 h 790"/>
                <a:gd name="T22" fmla="*/ 438 w 840"/>
                <a:gd name="T23" fmla="*/ 9 h 790"/>
                <a:gd name="T24" fmla="*/ 472 w 840"/>
                <a:gd name="T25" fmla="*/ 1 h 790"/>
                <a:gd name="T26" fmla="*/ 517 w 840"/>
                <a:gd name="T27" fmla="*/ 2 h 790"/>
                <a:gd name="T28" fmla="*/ 572 w 840"/>
                <a:gd name="T29" fmla="*/ 12 h 790"/>
                <a:gd name="T30" fmla="*/ 630 w 840"/>
                <a:gd name="T31" fmla="*/ 31 h 790"/>
                <a:gd name="T32" fmla="*/ 689 w 840"/>
                <a:gd name="T33" fmla="*/ 56 h 790"/>
                <a:gd name="T34" fmla="*/ 743 w 840"/>
                <a:gd name="T35" fmla="*/ 85 h 790"/>
                <a:gd name="T36" fmla="*/ 789 w 840"/>
                <a:gd name="T37" fmla="*/ 117 h 790"/>
                <a:gd name="T38" fmla="*/ 821 w 840"/>
                <a:gd name="T39" fmla="*/ 151 h 790"/>
                <a:gd name="T40" fmla="*/ 837 w 840"/>
                <a:gd name="T41" fmla="*/ 188 h 790"/>
                <a:gd name="T42" fmla="*/ 837 w 840"/>
                <a:gd name="T43" fmla="*/ 247 h 790"/>
                <a:gd name="T44" fmla="*/ 821 w 840"/>
                <a:gd name="T45" fmla="*/ 324 h 790"/>
                <a:gd name="T46" fmla="*/ 790 w 840"/>
                <a:gd name="T47" fmla="*/ 414 h 790"/>
                <a:gd name="T48" fmla="*/ 742 w 840"/>
                <a:gd name="T49" fmla="*/ 508 h 790"/>
                <a:gd name="T50" fmla="*/ 677 w 840"/>
                <a:gd name="T51" fmla="*/ 602 h 790"/>
                <a:gd name="T52" fmla="*/ 597 w 840"/>
                <a:gd name="T53" fmla="*/ 687 h 790"/>
                <a:gd name="T54" fmla="*/ 500 w 840"/>
                <a:gd name="T55" fmla="*/ 757 h 790"/>
                <a:gd name="T56" fmla="*/ 443 w 840"/>
                <a:gd name="T57" fmla="*/ 785 h 790"/>
                <a:gd name="T58" fmla="*/ 437 w 840"/>
                <a:gd name="T59" fmla="*/ 787 h 790"/>
                <a:gd name="T60" fmla="*/ 422 w 840"/>
                <a:gd name="T61" fmla="*/ 790 h 790"/>
                <a:gd name="T62" fmla="*/ 401 w 840"/>
                <a:gd name="T63" fmla="*/ 790 h 790"/>
                <a:gd name="T64" fmla="*/ 373 w 840"/>
                <a:gd name="T65" fmla="*/ 788 h 790"/>
                <a:gd name="T66" fmla="*/ 341 w 840"/>
                <a:gd name="T67" fmla="*/ 783 h 790"/>
                <a:gd name="T68" fmla="*/ 303 w 840"/>
                <a:gd name="T69" fmla="*/ 770 h 790"/>
                <a:gd name="T70" fmla="*/ 260 w 840"/>
                <a:gd name="T71" fmla="*/ 752 h 790"/>
                <a:gd name="T72" fmla="*/ 214 w 840"/>
                <a:gd name="T73" fmla="*/ 725 h 790"/>
                <a:gd name="T74" fmla="*/ 173 w 840"/>
                <a:gd name="T75" fmla="*/ 695 h 790"/>
                <a:gd name="T76" fmla="*/ 136 w 840"/>
                <a:gd name="T77" fmla="*/ 665 h 790"/>
                <a:gd name="T78" fmla="*/ 105 w 840"/>
                <a:gd name="T79" fmla="*/ 632 h 790"/>
                <a:gd name="T80" fmla="*/ 81 w 840"/>
                <a:gd name="T81" fmla="*/ 597 h 790"/>
                <a:gd name="T82" fmla="*/ 65 w 840"/>
                <a:gd name="T83" fmla="*/ 559 h 790"/>
                <a:gd name="T84" fmla="*/ 55 w 840"/>
                <a:gd name="T85" fmla="*/ 518 h 790"/>
                <a:gd name="T86" fmla="*/ 54 w 840"/>
                <a:gd name="T87" fmla="*/ 473 h 790"/>
                <a:gd name="T88" fmla="*/ 60 w 840"/>
                <a:gd name="T89" fmla="*/ 403 h 790"/>
                <a:gd name="T90" fmla="*/ 36 w 840"/>
                <a:gd name="T91" fmla="*/ 330 h 790"/>
                <a:gd name="T92" fmla="*/ 6 w 840"/>
                <a:gd name="T93" fmla="*/ 258 h 790"/>
                <a:gd name="T94" fmla="*/ 5 w 840"/>
                <a:gd name="T95" fmla="*/ 165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40" h="790">
                  <a:moveTo>
                    <a:pt x="25" y="102"/>
                  </a:moveTo>
                  <a:lnTo>
                    <a:pt x="28" y="98"/>
                  </a:lnTo>
                  <a:lnTo>
                    <a:pt x="35" y="87"/>
                  </a:lnTo>
                  <a:lnTo>
                    <a:pt x="47" y="72"/>
                  </a:lnTo>
                  <a:lnTo>
                    <a:pt x="66" y="56"/>
                  </a:lnTo>
                  <a:lnTo>
                    <a:pt x="90" y="40"/>
                  </a:lnTo>
                  <a:lnTo>
                    <a:pt x="121" y="27"/>
                  </a:lnTo>
                  <a:lnTo>
                    <a:pt x="159" y="22"/>
                  </a:lnTo>
                  <a:lnTo>
                    <a:pt x="205" y="24"/>
                  </a:lnTo>
                  <a:lnTo>
                    <a:pt x="227" y="26"/>
                  </a:lnTo>
                  <a:lnTo>
                    <a:pt x="247" y="29"/>
                  </a:lnTo>
                  <a:lnTo>
                    <a:pt x="265" y="31"/>
                  </a:lnTo>
                  <a:lnTo>
                    <a:pt x="282" y="32"/>
                  </a:lnTo>
                  <a:lnTo>
                    <a:pt x="297" y="32"/>
                  </a:lnTo>
                  <a:lnTo>
                    <a:pt x="313" y="32"/>
                  </a:lnTo>
                  <a:lnTo>
                    <a:pt x="327" y="32"/>
                  </a:lnTo>
                  <a:lnTo>
                    <a:pt x="341" y="31"/>
                  </a:lnTo>
                  <a:lnTo>
                    <a:pt x="355" y="30"/>
                  </a:lnTo>
                  <a:lnTo>
                    <a:pt x="367" y="27"/>
                  </a:lnTo>
                  <a:lnTo>
                    <a:pt x="381" y="25"/>
                  </a:lnTo>
                  <a:lnTo>
                    <a:pt x="395" y="22"/>
                  </a:lnTo>
                  <a:lnTo>
                    <a:pt x="409" y="18"/>
                  </a:lnTo>
                  <a:lnTo>
                    <a:pt x="423" y="14"/>
                  </a:lnTo>
                  <a:lnTo>
                    <a:pt x="438" y="9"/>
                  </a:lnTo>
                  <a:lnTo>
                    <a:pt x="454" y="4"/>
                  </a:lnTo>
                  <a:lnTo>
                    <a:pt x="472" y="1"/>
                  </a:lnTo>
                  <a:lnTo>
                    <a:pt x="493" y="0"/>
                  </a:lnTo>
                  <a:lnTo>
                    <a:pt x="517" y="2"/>
                  </a:lnTo>
                  <a:lnTo>
                    <a:pt x="544" y="6"/>
                  </a:lnTo>
                  <a:lnTo>
                    <a:pt x="572" y="12"/>
                  </a:lnTo>
                  <a:lnTo>
                    <a:pt x="601" y="21"/>
                  </a:lnTo>
                  <a:lnTo>
                    <a:pt x="630" y="31"/>
                  </a:lnTo>
                  <a:lnTo>
                    <a:pt x="660" y="42"/>
                  </a:lnTo>
                  <a:lnTo>
                    <a:pt x="689" y="56"/>
                  </a:lnTo>
                  <a:lnTo>
                    <a:pt x="716" y="70"/>
                  </a:lnTo>
                  <a:lnTo>
                    <a:pt x="743" y="85"/>
                  </a:lnTo>
                  <a:lnTo>
                    <a:pt x="767" y="101"/>
                  </a:lnTo>
                  <a:lnTo>
                    <a:pt x="789" y="117"/>
                  </a:lnTo>
                  <a:lnTo>
                    <a:pt x="807" y="135"/>
                  </a:lnTo>
                  <a:lnTo>
                    <a:pt x="821" y="151"/>
                  </a:lnTo>
                  <a:lnTo>
                    <a:pt x="831" y="168"/>
                  </a:lnTo>
                  <a:lnTo>
                    <a:pt x="837" y="188"/>
                  </a:lnTo>
                  <a:lnTo>
                    <a:pt x="840" y="214"/>
                  </a:lnTo>
                  <a:lnTo>
                    <a:pt x="837" y="247"/>
                  </a:lnTo>
                  <a:lnTo>
                    <a:pt x="831" y="283"/>
                  </a:lnTo>
                  <a:lnTo>
                    <a:pt x="821" y="324"/>
                  </a:lnTo>
                  <a:lnTo>
                    <a:pt x="807" y="368"/>
                  </a:lnTo>
                  <a:lnTo>
                    <a:pt x="790" y="414"/>
                  </a:lnTo>
                  <a:lnTo>
                    <a:pt x="768" y="461"/>
                  </a:lnTo>
                  <a:lnTo>
                    <a:pt x="742" y="508"/>
                  </a:lnTo>
                  <a:lnTo>
                    <a:pt x="712" y="556"/>
                  </a:lnTo>
                  <a:lnTo>
                    <a:pt x="677" y="602"/>
                  </a:lnTo>
                  <a:lnTo>
                    <a:pt x="639" y="647"/>
                  </a:lnTo>
                  <a:lnTo>
                    <a:pt x="597" y="687"/>
                  </a:lnTo>
                  <a:lnTo>
                    <a:pt x="550" y="725"/>
                  </a:lnTo>
                  <a:lnTo>
                    <a:pt x="500" y="757"/>
                  </a:lnTo>
                  <a:lnTo>
                    <a:pt x="445" y="785"/>
                  </a:lnTo>
                  <a:lnTo>
                    <a:pt x="443" y="785"/>
                  </a:lnTo>
                  <a:lnTo>
                    <a:pt x="441" y="786"/>
                  </a:lnTo>
                  <a:lnTo>
                    <a:pt x="437" y="787"/>
                  </a:lnTo>
                  <a:lnTo>
                    <a:pt x="430" y="788"/>
                  </a:lnTo>
                  <a:lnTo>
                    <a:pt x="422" y="790"/>
                  </a:lnTo>
                  <a:lnTo>
                    <a:pt x="412" y="790"/>
                  </a:lnTo>
                  <a:lnTo>
                    <a:pt x="401" y="790"/>
                  </a:lnTo>
                  <a:lnTo>
                    <a:pt x="388" y="790"/>
                  </a:lnTo>
                  <a:lnTo>
                    <a:pt x="373" y="788"/>
                  </a:lnTo>
                  <a:lnTo>
                    <a:pt x="357" y="786"/>
                  </a:lnTo>
                  <a:lnTo>
                    <a:pt x="341" y="783"/>
                  </a:lnTo>
                  <a:lnTo>
                    <a:pt x="323" y="777"/>
                  </a:lnTo>
                  <a:lnTo>
                    <a:pt x="303" y="770"/>
                  </a:lnTo>
                  <a:lnTo>
                    <a:pt x="282" y="762"/>
                  </a:lnTo>
                  <a:lnTo>
                    <a:pt x="260" y="752"/>
                  </a:lnTo>
                  <a:lnTo>
                    <a:pt x="237" y="739"/>
                  </a:lnTo>
                  <a:lnTo>
                    <a:pt x="214" y="725"/>
                  </a:lnTo>
                  <a:lnTo>
                    <a:pt x="192" y="710"/>
                  </a:lnTo>
                  <a:lnTo>
                    <a:pt x="173" y="695"/>
                  </a:lnTo>
                  <a:lnTo>
                    <a:pt x="153" y="680"/>
                  </a:lnTo>
                  <a:lnTo>
                    <a:pt x="136" y="665"/>
                  </a:lnTo>
                  <a:lnTo>
                    <a:pt x="120" y="649"/>
                  </a:lnTo>
                  <a:lnTo>
                    <a:pt x="105" y="632"/>
                  </a:lnTo>
                  <a:lnTo>
                    <a:pt x="92" y="614"/>
                  </a:lnTo>
                  <a:lnTo>
                    <a:pt x="81" y="597"/>
                  </a:lnTo>
                  <a:lnTo>
                    <a:pt x="72" y="579"/>
                  </a:lnTo>
                  <a:lnTo>
                    <a:pt x="65" y="559"/>
                  </a:lnTo>
                  <a:lnTo>
                    <a:pt x="59" y="538"/>
                  </a:lnTo>
                  <a:lnTo>
                    <a:pt x="55" y="518"/>
                  </a:lnTo>
                  <a:lnTo>
                    <a:pt x="54" y="496"/>
                  </a:lnTo>
                  <a:lnTo>
                    <a:pt x="54" y="473"/>
                  </a:lnTo>
                  <a:lnTo>
                    <a:pt x="58" y="448"/>
                  </a:lnTo>
                  <a:lnTo>
                    <a:pt x="60" y="403"/>
                  </a:lnTo>
                  <a:lnTo>
                    <a:pt x="51" y="365"/>
                  </a:lnTo>
                  <a:lnTo>
                    <a:pt x="36" y="330"/>
                  </a:lnTo>
                  <a:lnTo>
                    <a:pt x="20" y="295"/>
                  </a:lnTo>
                  <a:lnTo>
                    <a:pt x="6" y="258"/>
                  </a:lnTo>
                  <a:lnTo>
                    <a:pt x="0" y="215"/>
                  </a:lnTo>
                  <a:lnTo>
                    <a:pt x="5" y="165"/>
                  </a:lnTo>
                  <a:lnTo>
                    <a:pt x="25" y="102"/>
                  </a:lnTo>
                  <a:close/>
                </a:path>
              </a:pathLst>
            </a:custGeom>
            <a:solidFill>
              <a:srgbClr val="BAD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8" name="Freeform 31"/>
            <p:cNvSpPr>
              <a:spLocks/>
            </p:cNvSpPr>
            <p:nvPr/>
          </p:nvSpPr>
          <p:spPr bwMode="auto">
            <a:xfrm>
              <a:off x="4745" y="1200"/>
              <a:ext cx="401" cy="378"/>
            </a:xfrm>
            <a:custGeom>
              <a:avLst/>
              <a:gdLst>
                <a:gd name="T0" fmla="*/ 28 w 803"/>
                <a:gd name="T1" fmla="*/ 96 h 758"/>
                <a:gd name="T2" fmla="*/ 46 w 803"/>
                <a:gd name="T3" fmla="*/ 71 h 758"/>
                <a:gd name="T4" fmla="*/ 87 w 803"/>
                <a:gd name="T5" fmla="*/ 40 h 758"/>
                <a:gd name="T6" fmla="*/ 153 w 803"/>
                <a:gd name="T7" fmla="*/ 21 h 758"/>
                <a:gd name="T8" fmla="*/ 218 w 803"/>
                <a:gd name="T9" fmla="*/ 26 h 758"/>
                <a:gd name="T10" fmla="*/ 254 w 803"/>
                <a:gd name="T11" fmla="*/ 30 h 758"/>
                <a:gd name="T12" fmla="*/ 286 w 803"/>
                <a:gd name="T13" fmla="*/ 32 h 758"/>
                <a:gd name="T14" fmla="*/ 313 w 803"/>
                <a:gd name="T15" fmla="*/ 32 h 758"/>
                <a:gd name="T16" fmla="*/ 340 w 803"/>
                <a:gd name="T17" fmla="*/ 29 h 758"/>
                <a:gd name="T18" fmla="*/ 365 w 803"/>
                <a:gd name="T19" fmla="*/ 25 h 758"/>
                <a:gd name="T20" fmla="*/ 392 w 803"/>
                <a:gd name="T21" fmla="*/ 19 h 758"/>
                <a:gd name="T22" fmla="*/ 419 w 803"/>
                <a:gd name="T23" fmla="*/ 10 h 758"/>
                <a:gd name="T24" fmla="*/ 452 w 803"/>
                <a:gd name="T25" fmla="*/ 2 h 758"/>
                <a:gd name="T26" fmla="*/ 495 w 803"/>
                <a:gd name="T27" fmla="*/ 3 h 758"/>
                <a:gd name="T28" fmla="*/ 547 w 803"/>
                <a:gd name="T29" fmla="*/ 12 h 758"/>
                <a:gd name="T30" fmla="*/ 604 w 803"/>
                <a:gd name="T31" fmla="*/ 30 h 758"/>
                <a:gd name="T32" fmla="*/ 659 w 803"/>
                <a:gd name="T33" fmla="*/ 55 h 758"/>
                <a:gd name="T34" fmla="*/ 711 w 803"/>
                <a:gd name="T35" fmla="*/ 82 h 758"/>
                <a:gd name="T36" fmla="*/ 754 w 803"/>
                <a:gd name="T37" fmla="*/ 113 h 758"/>
                <a:gd name="T38" fmla="*/ 786 w 803"/>
                <a:gd name="T39" fmla="*/ 146 h 758"/>
                <a:gd name="T40" fmla="*/ 800 w 803"/>
                <a:gd name="T41" fmla="*/ 181 h 758"/>
                <a:gd name="T42" fmla="*/ 800 w 803"/>
                <a:gd name="T43" fmla="*/ 237 h 758"/>
                <a:gd name="T44" fmla="*/ 786 w 803"/>
                <a:gd name="T45" fmla="*/ 312 h 758"/>
                <a:gd name="T46" fmla="*/ 756 w 803"/>
                <a:gd name="T47" fmla="*/ 397 h 758"/>
                <a:gd name="T48" fmla="*/ 710 w 803"/>
                <a:gd name="T49" fmla="*/ 488 h 758"/>
                <a:gd name="T50" fmla="*/ 648 w 803"/>
                <a:gd name="T51" fmla="*/ 578 h 758"/>
                <a:gd name="T52" fmla="*/ 571 w 803"/>
                <a:gd name="T53" fmla="*/ 660 h 758"/>
                <a:gd name="T54" fmla="*/ 479 w 803"/>
                <a:gd name="T55" fmla="*/ 727 h 758"/>
                <a:gd name="T56" fmla="*/ 425 w 803"/>
                <a:gd name="T57" fmla="*/ 753 h 758"/>
                <a:gd name="T58" fmla="*/ 418 w 803"/>
                <a:gd name="T59" fmla="*/ 756 h 758"/>
                <a:gd name="T60" fmla="*/ 404 w 803"/>
                <a:gd name="T61" fmla="*/ 758 h 758"/>
                <a:gd name="T62" fmla="*/ 384 w 803"/>
                <a:gd name="T63" fmla="*/ 758 h 758"/>
                <a:gd name="T64" fmla="*/ 358 w 803"/>
                <a:gd name="T65" fmla="*/ 757 h 758"/>
                <a:gd name="T66" fmla="*/ 327 w 803"/>
                <a:gd name="T67" fmla="*/ 751 h 758"/>
                <a:gd name="T68" fmla="*/ 290 w 803"/>
                <a:gd name="T69" fmla="*/ 740 h 758"/>
                <a:gd name="T70" fmla="*/ 250 w 803"/>
                <a:gd name="T71" fmla="*/ 721 h 758"/>
                <a:gd name="T72" fmla="*/ 206 w 803"/>
                <a:gd name="T73" fmla="*/ 695 h 758"/>
                <a:gd name="T74" fmla="*/ 166 w 803"/>
                <a:gd name="T75" fmla="*/ 667 h 758"/>
                <a:gd name="T76" fmla="*/ 131 w 803"/>
                <a:gd name="T77" fmla="*/ 638 h 758"/>
                <a:gd name="T78" fmla="*/ 102 w 803"/>
                <a:gd name="T79" fmla="*/ 606 h 758"/>
                <a:gd name="T80" fmla="*/ 79 w 803"/>
                <a:gd name="T81" fmla="*/ 572 h 758"/>
                <a:gd name="T82" fmla="*/ 62 w 803"/>
                <a:gd name="T83" fmla="*/ 537 h 758"/>
                <a:gd name="T84" fmla="*/ 54 w 803"/>
                <a:gd name="T85" fmla="*/ 496 h 758"/>
                <a:gd name="T86" fmla="*/ 53 w 803"/>
                <a:gd name="T87" fmla="*/ 454 h 758"/>
                <a:gd name="T88" fmla="*/ 59 w 803"/>
                <a:gd name="T89" fmla="*/ 388 h 758"/>
                <a:gd name="T90" fmla="*/ 36 w 803"/>
                <a:gd name="T91" fmla="*/ 317 h 758"/>
                <a:gd name="T92" fmla="*/ 7 w 803"/>
                <a:gd name="T93" fmla="*/ 248 h 758"/>
                <a:gd name="T94" fmla="*/ 5 w 803"/>
                <a:gd name="T95" fmla="*/ 158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3" h="758">
                  <a:moveTo>
                    <a:pt x="26" y="100"/>
                  </a:moveTo>
                  <a:lnTo>
                    <a:pt x="28" y="96"/>
                  </a:lnTo>
                  <a:lnTo>
                    <a:pt x="35" y="85"/>
                  </a:lnTo>
                  <a:lnTo>
                    <a:pt x="46" y="71"/>
                  </a:lnTo>
                  <a:lnTo>
                    <a:pt x="64" y="55"/>
                  </a:lnTo>
                  <a:lnTo>
                    <a:pt x="87" y="40"/>
                  </a:lnTo>
                  <a:lnTo>
                    <a:pt x="117" y="28"/>
                  </a:lnTo>
                  <a:lnTo>
                    <a:pt x="153" y="21"/>
                  </a:lnTo>
                  <a:lnTo>
                    <a:pt x="197" y="23"/>
                  </a:lnTo>
                  <a:lnTo>
                    <a:pt x="218" y="26"/>
                  </a:lnTo>
                  <a:lnTo>
                    <a:pt x="236" y="28"/>
                  </a:lnTo>
                  <a:lnTo>
                    <a:pt x="254" y="30"/>
                  </a:lnTo>
                  <a:lnTo>
                    <a:pt x="270" y="32"/>
                  </a:lnTo>
                  <a:lnTo>
                    <a:pt x="286" y="32"/>
                  </a:lnTo>
                  <a:lnTo>
                    <a:pt x="300" y="32"/>
                  </a:lnTo>
                  <a:lnTo>
                    <a:pt x="313" y="32"/>
                  </a:lnTo>
                  <a:lnTo>
                    <a:pt x="327" y="30"/>
                  </a:lnTo>
                  <a:lnTo>
                    <a:pt x="340" y="29"/>
                  </a:lnTo>
                  <a:lnTo>
                    <a:pt x="353" y="27"/>
                  </a:lnTo>
                  <a:lnTo>
                    <a:pt x="365" y="25"/>
                  </a:lnTo>
                  <a:lnTo>
                    <a:pt x="378" y="22"/>
                  </a:lnTo>
                  <a:lnTo>
                    <a:pt x="392" y="19"/>
                  </a:lnTo>
                  <a:lnTo>
                    <a:pt x="404" y="14"/>
                  </a:lnTo>
                  <a:lnTo>
                    <a:pt x="419" y="10"/>
                  </a:lnTo>
                  <a:lnTo>
                    <a:pt x="434" y="5"/>
                  </a:lnTo>
                  <a:lnTo>
                    <a:pt x="452" y="2"/>
                  </a:lnTo>
                  <a:lnTo>
                    <a:pt x="472" y="0"/>
                  </a:lnTo>
                  <a:lnTo>
                    <a:pt x="495" y="3"/>
                  </a:lnTo>
                  <a:lnTo>
                    <a:pt x="521" y="6"/>
                  </a:lnTo>
                  <a:lnTo>
                    <a:pt x="547" y="12"/>
                  </a:lnTo>
                  <a:lnTo>
                    <a:pt x="575" y="20"/>
                  </a:lnTo>
                  <a:lnTo>
                    <a:pt x="604" y="30"/>
                  </a:lnTo>
                  <a:lnTo>
                    <a:pt x="631" y="42"/>
                  </a:lnTo>
                  <a:lnTo>
                    <a:pt x="659" y="55"/>
                  </a:lnTo>
                  <a:lnTo>
                    <a:pt x="685" y="67"/>
                  </a:lnTo>
                  <a:lnTo>
                    <a:pt x="711" y="82"/>
                  </a:lnTo>
                  <a:lnTo>
                    <a:pt x="734" y="97"/>
                  </a:lnTo>
                  <a:lnTo>
                    <a:pt x="754" y="113"/>
                  </a:lnTo>
                  <a:lnTo>
                    <a:pt x="772" y="130"/>
                  </a:lnTo>
                  <a:lnTo>
                    <a:pt x="786" y="146"/>
                  </a:lnTo>
                  <a:lnTo>
                    <a:pt x="795" y="162"/>
                  </a:lnTo>
                  <a:lnTo>
                    <a:pt x="800" y="181"/>
                  </a:lnTo>
                  <a:lnTo>
                    <a:pt x="803" y="207"/>
                  </a:lnTo>
                  <a:lnTo>
                    <a:pt x="800" y="237"/>
                  </a:lnTo>
                  <a:lnTo>
                    <a:pt x="795" y="273"/>
                  </a:lnTo>
                  <a:lnTo>
                    <a:pt x="786" y="312"/>
                  </a:lnTo>
                  <a:lnTo>
                    <a:pt x="773" y="353"/>
                  </a:lnTo>
                  <a:lnTo>
                    <a:pt x="756" y="397"/>
                  </a:lnTo>
                  <a:lnTo>
                    <a:pt x="735" y="442"/>
                  </a:lnTo>
                  <a:lnTo>
                    <a:pt x="710" y="488"/>
                  </a:lnTo>
                  <a:lnTo>
                    <a:pt x="681" y="533"/>
                  </a:lnTo>
                  <a:lnTo>
                    <a:pt x="648" y="578"/>
                  </a:lnTo>
                  <a:lnTo>
                    <a:pt x="612" y="620"/>
                  </a:lnTo>
                  <a:lnTo>
                    <a:pt x="571" y="660"/>
                  </a:lnTo>
                  <a:lnTo>
                    <a:pt x="528" y="696"/>
                  </a:lnTo>
                  <a:lnTo>
                    <a:pt x="479" y="727"/>
                  </a:lnTo>
                  <a:lnTo>
                    <a:pt x="426" y="753"/>
                  </a:lnTo>
                  <a:lnTo>
                    <a:pt x="425" y="753"/>
                  </a:lnTo>
                  <a:lnTo>
                    <a:pt x="423" y="754"/>
                  </a:lnTo>
                  <a:lnTo>
                    <a:pt x="418" y="756"/>
                  </a:lnTo>
                  <a:lnTo>
                    <a:pt x="412" y="757"/>
                  </a:lnTo>
                  <a:lnTo>
                    <a:pt x="404" y="758"/>
                  </a:lnTo>
                  <a:lnTo>
                    <a:pt x="395" y="758"/>
                  </a:lnTo>
                  <a:lnTo>
                    <a:pt x="384" y="758"/>
                  </a:lnTo>
                  <a:lnTo>
                    <a:pt x="372" y="758"/>
                  </a:lnTo>
                  <a:lnTo>
                    <a:pt x="358" y="757"/>
                  </a:lnTo>
                  <a:lnTo>
                    <a:pt x="343" y="754"/>
                  </a:lnTo>
                  <a:lnTo>
                    <a:pt x="327" y="751"/>
                  </a:lnTo>
                  <a:lnTo>
                    <a:pt x="309" y="746"/>
                  </a:lnTo>
                  <a:lnTo>
                    <a:pt x="290" y="740"/>
                  </a:lnTo>
                  <a:lnTo>
                    <a:pt x="271" y="731"/>
                  </a:lnTo>
                  <a:lnTo>
                    <a:pt x="250" y="721"/>
                  </a:lnTo>
                  <a:lnTo>
                    <a:pt x="228" y="708"/>
                  </a:lnTo>
                  <a:lnTo>
                    <a:pt x="206" y="695"/>
                  </a:lnTo>
                  <a:lnTo>
                    <a:pt x="186" y="681"/>
                  </a:lnTo>
                  <a:lnTo>
                    <a:pt x="166" y="667"/>
                  </a:lnTo>
                  <a:lnTo>
                    <a:pt x="148" y="653"/>
                  </a:lnTo>
                  <a:lnTo>
                    <a:pt x="131" y="638"/>
                  </a:lnTo>
                  <a:lnTo>
                    <a:pt x="115" y="622"/>
                  </a:lnTo>
                  <a:lnTo>
                    <a:pt x="102" y="606"/>
                  </a:lnTo>
                  <a:lnTo>
                    <a:pt x="89" y="590"/>
                  </a:lnTo>
                  <a:lnTo>
                    <a:pt x="79" y="572"/>
                  </a:lnTo>
                  <a:lnTo>
                    <a:pt x="69" y="555"/>
                  </a:lnTo>
                  <a:lnTo>
                    <a:pt x="62" y="537"/>
                  </a:lnTo>
                  <a:lnTo>
                    <a:pt x="58" y="517"/>
                  </a:lnTo>
                  <a:lnTo>
                    <a:pt x="54" y="496"/>
                  </a:lnTo>
                  <a:lnTo>
                    <a:pt x="53" y="475"/>
                  </a:lnTo>
                  <a:lnTo>
                    <a:pt x="53" y="454"/>
                  </a:lnTo>
                  <a:lnTo>
                    <a:pt x="57" y="430"/>
                  </a:lnTo>
                  <a:lnTo>
                    <a:pt x="59" y="388"/>
                  </a:lnTo>
                  <a:lnTo>
                    <a:pt x="50" y="351"/>
                  </a:lnTo>
                  <a:lnTo>
                    <a:pt x="36" y="317"/>
                  </a:lnTo>
                  <a:lnTo>
                    <a:pt x="20" y="284"/>
                  </a:lnTo>
                  <a:lnTo>
                    <a:pt x="7" y="248"/>
                  </a:lnTo>
                  <a:lnTo>
                    <a:pt x="0" y="207"/>
                  </a:lnTo>
                  <a:lnTo>
                    <a:pt x="5" y="158"/>
                  </a:lnTo>
                  <a:lnTo>
                    <a:pt x="26" y="100"/>
                  </a:lnTo>
                  <a:close/>
                </a:path>
              </a:pathLst>
            </a:custGeom>
            <a:solidFill>
              <a:srgbClr val="ADC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9" name="Freeform 32"/>
            <p:cNvSpPr>
              <a:spLocks/>
            </p:cNvSpPr>
            <p:nvPr/>
          </p:nvSpPr>
          <p:spPr bwMode="auto">
            <a:xfrm>
              <a:off x="4239" y="1124"/>
              <a:ext cx="131" cy="189"/>
            </a:xfrm>
            <a:custGeom>
              <a:avLst/>
              <a:gdLst>
                <a:gd name="T0" fmla="*/ 256 w 262"/>
                <a:gd name="T1" fmla="*/ 271 h 377"/>
                <a:gd name="T2" fmla="*/ 255 w 262"/>
                <a:gd name="T3" fmla="*/ 267 h 377"/>
                <a:gd name="T4" fmla="*/ 250 w 262"/>
                <a:gd name="T5" fmla="*/ 255 h 377"/>
                <a:gd name="T6" fmla="*/ 242 w 262"/>
                <a:gd name="T7" fmla="*/ 237 h 377"/>
                <a:gd name="T8" fmla="*/ 234 w 262"/>
                <a:gd name="T9" fmla="*/ 215 h 377"/>
                <a:gd name="T10" fmla="*/ 224 w 262"/>
                <a:gd name="T11" fmla="*/ 189 h 377"/>
                <a:gd name="T12" fmla="*/ 212 w 262"/>
                <a:gd name="T13" fmla="*/ 164 h 377"/>
                <a:gd name="T14" fmla="*/ 199 w 262"/>
                <a:gd name="T15" fmla="*/ 140 h 377"/>
                <a:gd name="T16" fmla="*/ 188 w 262"/>
                <a:gd name="T17" fmla="*/ 117 h 377"/>
                <a:gd name="T18" fmla="*/ 180 w 262"/>
                <a:gd name="T19" fmla="*/ 106 h 377"/>
                <a:gd name="T20" fmla="*/ 170 w 262"/>
                <a:gd name="T21" fmla="*/ 94 h 377"/>
                <a:gd name="T22" fmla="*/ 156 w 262"/>
                <a:gd name="T23" fmla="*/ 82 h 377"/>
                <a:gd name="T24" fmla="*/ 141 w 262"/>
                <a:gd name="T25" fmla="*/ 70 h 377"/>
                <a:gd name="T26" fmla="*/ 123 w 262"/>
                <a:gd name="T27" fmla="*/ 58 h 377"/>
                <a:gd name="T28" fmla="*/ 106 w 262"/>
                <a:gd name="T29" fmla="*/ 45 h 377"/>
                <a:gd name="T30" fmla="*/ 88 w 262"/>
                <a:gd name="T31" fmla="*/ 35 h 377"/>
                <a:gd name="T32" fmla="*/ 71 w 262"/>
                <a:gd name="T33" fmla="*/ 25 h 377"/>
                <a:gd name="T34" fmla="*/ 53 w 262"/>
                <a:gd name="T35" fmla="*/ 15 h 377"/>
                <a:gd name="T36" fmla="*/ 37 w 262"/>
                <a:gd name="T37" fmla="*/ 8 h 377"/>
                <a:gd name="T38" fmla="*/ 24 w 262"/>
                <a:gd name="T39" fmla="*/ 4 h 377"/>
                <a:gd name="T40" fmla="*/ 13 w 262"/>
                <a:gd name="T41" fmla="*/ 0 h 377"/>
                <a:gd name="T42" fmla="*/ 5 w 262"/>
                <a:gd name="T43" fmla="*/ 0 h 377"/>
                <a:gd name="T44" fmla="*/ 0 w 262"/>
                <a:gd name="T45" fmla="*/ 3 h 377"/>
                <a:gd name="T46" fmla="*/ 0 w 262"/>
                <a:gd name="T47" fmla="*/ 8 h 377"/>
                <a:gd name="T48" fmla="*/ 5 w 262"/>
                <a:gd name="T49" fmla="*/ 18 h 377"/>
                <a:gd name="T50" fmla="*/ 15 w 262"/>
                <a:gd name="T51" fmla="*/ 41 h 377"/>
                <a:gd name="T52" fmla="*/ 22 w 262"/>
                <a:gd name="T53" fmla="*/ 66 h 377"/>
                <a:gd name="T54" fmla="*/ 23 w 262"/>
                <a:gd name="T55" fmla="*/ 91 h 377"/>
                <a:gd name="T56" fmla="*/ 23 w 262"/>
                <a:gd name="T57" fmla="*/ 117 h 377"/>
                <a:gd name="T58" fmla="*/ 21 w 262"/>
                <a:gd name="T59" fmla="*/ 142 h 377"/>
                <a:gd name="T60" fmla="*/ 19 w 262"/>
                <a:gd name="T61" fmla="*/ 164 h 377"/>
                <a:gd name="T62" fmla="*/ 16 w 262"/>
                <a:gd name="T63" fmla="*/ 184 h 377"/>
                <a:gd name="T64" fmla="*/ 18 w 262"/>
                <a:gd name="T65" fmla="*/ 199 h 377"/>
                <a:gd name="T66" fmla="*/ 24 w 262"/>
                <a:gd name="T67" fmla="*/ 214 h 377"/>
                <a:gd name="T68" fmla="*/ 37 w 262"/>
                <a:gd name="T69" fmla="*/ 233 h 377"/>
                <a:gd name="T70" fmla="*/ 57 w 262"/>
                <a:gd name="T71" fmla="*/ 256 h 377"/>
                <a:gd name="T72" fmla="*/ 79 w 262"/>
                <a:gd name="T73" fmla="*/ 279 h 377"/>
                <a:gd name="T74" fmla="*/ 103 w 262"/>
                <a:gd name="T75" fmla="*/ 304 h 377"/>
                <a:gd name="T76" fmla="*/ 126 w 262"/>
                <a:gd name="T77" fmla="*/ 326 h 377"/>
                <a:gd name="T78" fmla="*/ 148 w 262"/>
                <a:gd name="T79" fmla="*/ 344 h 377"/>
                <a:gd name="T80" fmla="*/ 166 w 262"/>
                <a:gd name="T81" fmla="*/ 358 h 377"/>
                <a:gd name="T82" fmla="*/ 182 w 262"/>
                <a:gd name="T83" fmla="*/ 367 h 377"/>
                <a:gd name="T84" fmla="*/ 201 w 262"/>
                <a:gd name="T85" fmla="*/ 374 h 377"/>
                <a:gd name="T86" fmla="*/ 220 w 262"/>
                <a:gd name="T87" fmla="*/ 377 h 377"/>
                <a:gd name="T88" fmla="*/ 237 w 262"/>
                <a:gd name="T89" fmla="*/ 374 h 377"/>
                <a:gd name="T90" fmla="*/ 251 w 262"/>
                <a:gd name="T91" fmla="*/ 364 h 377"/>
                <a:gd name="T92" fmla="*/ 259 w 262"/>
                <a:gd name="T93" fmla="*/ 344 h 377"/>
                <a:gd name="T94" fmla="*/ 262 w 262"/>
                <a:gd name="T95" fmla="*/ 314 h 377"/>
                <a:gd name="T96" fmla="*/ 256 w 262"/>
                <a:gd name="T97" fmla="*/ 271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2" h="377">
                  <a:moveTo>
                    <a:pt x="256" y="271"/>
                  </a:moveTo>
                  <a:lnTo>
                    <a:pt x="255" y="267"/>
                  </a:lnTo>
                  <a:lnTo>
                    <a:pt x="250" y="255"/>
                  </a:lnTo>
                  <a:lnTo>
                    <a:pt x="242" y="237"/>
                  </a:lnTo>
                  <a:lnTo>
                    <a:pt x="234" y="215"/>
                  </a:lnTo>
                  <a:lnTo>
                    <a:pt x="224" y="189"/>
                  </a:lnTo>
                  <a:lnTo>
                    <a:pt x="212" y="164"/>
                  </a:lnTo>
                  <a:lnTo>
                    <a:pt x="199" y="140"/>
                  </a:lnTo>
                  <a:lnTo>
                    <a:pt x="188" y="117"/>
                  </a:lnTo>
                  <a:lnTo>
                    <a:pt x="180" y="106"/>
                  </a:lnTo>
                  <a:lnTo>
                    <a:pt x="170" y="94"/>
                  </a:lnTo>
                  <a:lnTo>
                    <a:pt x="156" y="82"/>
                  </a:lnTo>
                  <a:lnTo>
                    <a:pt x="141" y="70"/>
                  </a:lnTo>
                  <a:lnTo>
                    <a:pt x="123" y="58"/>
                  </a:lnTo>
                  <a:lnTo>
                    <a:pt x="106" y="45"/>
                  </a:lnTo>
                  <a:lnTo>
                    <a:pt x="88" y="35"/>
                  </a:lnTo>
                  <a:lnTo>
                    <a:pt x="71" y="25"/>
                  </a:lnTo>
                  <a:lnTo>
                    <a:pt x="53" y="15"/>
                  </a:lnTo>
                  <a:lnTo>
                    <a:pt x="37" y="8"/>
                  </a:lnTo>
                  <a:lnTo>
                    <a:pt x="24" y="4"/>
                  </a:lnTo>
                  <a:lnTo>
                    <a:pt x="13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0" y="8"/>
                  </a:lnTo>
                  <a:lnTo>
                    <a:pt x="5" y="18"/>
                  </a:lnTo>
                  <a:lnTo>
                    <a:pt x="15" y="41"/>
                  </a:lnTo>
                  <a:lnTo>
                    <a:pt x="22" y="66"/>
                  </a:lnTo>
                  <a:lnTo>
                    <a:pt x="23" y="91"/>
                  </a:lnTo>
                  <a:lnTo>
                    <a:pt x="23" y="117"/>
                  </a:lnTo>
                  <a:lnTo>
                    <a:pt x="21" y="142"/>
                  </a:lnTo>
                  <a:lnTo>
                    <a:pt x="19" y="164"/>
                  </a:lnTo>
                  <a:lnTo>
                    <a:pt x="16" y="184"/>
                  </a:lnTo>
                  <a:lnTo>
                    <a:pt x="18" y="199"/>
                  </a:lnTo>
                  <a:lnTo>
                    <a:pt x="24" y="214"/>
                  </a:lnTo>
                  <a:lnTo>
                    <a:pt x="37" y="233"/>
                  </a:lnTo>
                  <a:lnTo>
                    <a:pt x="57" y="256"/>
                  </a:lnTo>
                  <a:lnTo>
                    <a:pt x="79" y="279"/>
                  </a:lnTo>
                  <a:lnTo>
                    <a:pt x="103" y="304"/>
                  </a:lnTo>
                  <a:lnTo>
                    <a:pt x="126" y="326"/>
                  </a:lnTo>
                  <a:lnTo>
                    <a:pt x="148" y="344"/>
                  </a:lnTo>
                  <a:lnTo>
                    <a:pt x="166" y="358"/>
                  </a:lnTo>
                  <a:lnTo>
                    <a:pt x="182" y="367"/>
                  </a:lnTo>
                  <a:lnTo>
                    <a:pt x="201" y="374"/>
                  </a:lnTo>
                  <a:lnTo>
                    <a:pt x="220" y="377"/>
                  </a:lnTo>
                  <a:lnTo>
                    <a:pt x="237" y="374"/>
                  </a:lnTo>
                  <a:lnTo>
                    <a:pt x="251" y="364"/>
                  </a:lnTo>
                  <a:lnTo>
                    <a:pt x="259" y="344"/>
                  </a:lnTo>
                  <a:lnTo>
                    <a:pt x="262" y="314"/>
                  </a:lnTo>
                  <a:lnTo>
                    <a:pt x="256" y="2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0" name="Freeform 33"/>
            <p:cNvSpPr>
              <a:spLocks/>
            </p:cNvSpPr>
            <p:nvPr/>
          </p:nvSpPr>
          <p:spPr bwMode="auto">
            <a:xfrm>
              <a:off x="4242" y="1129"/>
              <a:ext cx="124" cy="181"/>
            </a:xfrm>
            <a:custGeom>
              <a:avLst/>
              <a:gdLst>
                <a:gd name="T0" fmla="*/ 243 w 249"/>
                <a:gd name="T1" fmla="*/ 260 h 362"/>
                <a:gd name="T2" fmla="*/ 242 w 249"/>
                <a:gd name="T3" fmla="*/ 256 h 362"/>
                <a:gd name="T4" fmla="*/ 237 w 249"/>
                <a:gd name="T5" fmla="*/ 244 h 362"/>
                <a:gd name="T6" fmla="*/ 230 w 249"/>
                <a:gd name="T7" fmla="*/ 228 h 362"/>
                <a:gd name="T8" fmla="*/ 222 w 249"/>
                <a:gd name="T9" fmla="*/ 206 h 362"/>
                <a:gd name="T10" fmla="*/ 212 w 249"/>
                <a:gd name="T11" fmla="*/ 182 h 362"/>
                <a:gd name="T12" fmla="*/ 202 w 249"/>
                <a:gd name="T13" fmla="*/ 158 h 362"/>
                <a:gd name="T14" fmla="*/ 190 w 249"/>
                <a:gd name="T15" fmla="*/ 133 h 362"/>
                <a:gd name="T16" fmla="*/ 179 w 249"/>
                <a:gd name="T17" fmla="*/ 111 h 362"/>
                <a:gd name="T18" fmla="*/ 172 w 249"/>
                <a:gd name="T19" fmla="*/ 101 h 362"/>
                <a:gd name="T20" fmla="*/ 161 w 249"/>
                <a:gd name="T21" fmla="*/ 90 h 362"/>
                <a:gd name="T22" fmla="*/ 149 w 249"/>
                <a:gd name="T23" fmla="*/ 78 h 362"/>
                <a:gd name="T24" fmla="*/ 134 w 249"/>
                <a:gd name="T25" fmla="*/ 66 h 362"/>
                <a:gd name="T26" fmla="*/ 117 w 249"/>
                <a:gd name="T27" fmla="*/ 55 h 362"/>
                <a:gd name="T28" fmla="*/ 101 w 249"/>
                <a:gd name="T29" fmla="*/ 43 h 362"/>
                <a:gd name="T30" fmla="*/ 84 w 249"/>
                <a:gd name="T31" fmla="*/ 33 h 362"/>
                <a:gd name="T32" fmla="*/ 68 w 249"/>
                <a:gd name="T33" fmla="*/ 23 h 362"/>
                <a:gd name="T34" fmla="*/ 52 w 249"/>
                <a:gd name="T35" fmla="*/ 15 h 362"/>
                <a:gd name="T36" fmla="*/ 37 w 249"/>
                <a:gd name="T37" fmla="*/ 8 h 362"/>
                <a:gd name="T38" fmla="*/ 23 w 249"/>
                <a:gd name="T39" fmla="*/ 3 h 362"/>
                <a:gd name="T40" fmla="*/ 13 w 249"/>
                <a:gd name="T41" fmla="*/ 0 h 362"/>
                <a:gd name="T42" fmla="*/ 6 w 249"/>
                <a:gd name="T43" fmla="*/ 0 h 362"/>
                <a:gd name="T44" fmla="*/ 1 w 249"/>
                <a:gd name="T45" fmla="*/ 2 h 362"/>
                <a:gd name="T46" fmla="*/ 0 w 249"/>
                <a:gd name="T47" fmla="*/ 8 h 362"/>
                <a:gd name="T48" fmla="*/ 5 w 249"/>
                <a:gd name="T49" fmla="*/ 16 h 362"/>
                <a:gd name="T50" fmla="*/ 15 w 249"/>
                <a:gd name="T51" fmla="*/ 38 h 362"/>
                <a:gd name="T52" fmla="*/ 21 w 249"/>
                <a:gd name="T53" fmla="*/ 62 h 362"/>
                <a:gd name="T54" fmla="*/ 23 w 249"/>
                <a:gd name="T55" fmla="*/ 87 h 362"/>
                <a:gd name="T56" fmla="*/ 23 w 249"/>
                <a:gd name="T57" fmla="*/ 111 h 362"/>
                <a:gd name="T58" fmla="*/ 21 w 249"/>
                <a:gd name="T59" fmla="*/ 136 h 362"/>
                <a:gd name="T60" fmla="*/ 18 w 249"/>
                <a:gd name="T61" fmla="*/ 158 h 362"/>
                <a:gd name="T62" fmla="*/ 17 w 249"/>
                <a:gd name="T63" fmla="*/ 176 h 362"/>
                <a:gd name="T64" fmla="*/ 17 w 249"/>
                <a:gd name="T65" fmla="*/ 191 h 362"/>
                <a:gd name="T66" fmla="*/ 23 w 249"/>
                <a:gd name="T67" fmla="*/ 205 h 362"/>
                <a:gd name="T68" fmla="*/ 36 w 249"/>
                <a:gd name="T69" fmla="*/ 224 h 362"/>
                <a:gd name="T70" fmla="*/ 54 w 249"/>
                <a:gd name="T71" fmla="*/ 245 h 362"/>
                <a:gd name="T72" fmla="*/ 75 w 249"/>
                <a:gd name="T73" fmla="*/ 268 h 362"/>
                <a:gd name="T74" fmla="*/ 98 w 249"/>
                <a:gd name="T75" fmla="*/ 291 h 362"/>
                <a:gd name="T76" fmla="*/ 120 w 249"/>
                <a:gd name="T77" fmla="*/ 312 h 362"/>
                <a:gd name="T78" fmla="*/ 141 w 249"/>
                <a:gd name="T79" fmla="*/ 331 h 362"/>
                <a:gd name="T80" fmla="*/ 158 w 249"/>
                <a:gd name="T81" fmla="*/ 343 h 362"/>
                <a:gd name="T82" fmla="*/ 174 w 249"/>
                <a:gd name="T83" fmla="*/ 352 h 362"/>
                <a:gd name="T84" fmla="*/ 191 w 249"/>
                <a:gd name="T85" fmla="*/ 359 h 362"/>
                <a:gd name="T86" fmla="*/ 208 w 249"/>
                <a:gd name="T87" fmla="*/ 362 h 362"/>
                <a:gd name="T88" fmla="*/ 225 w 249"/>
                <a:gd name="T89" fmla="*/ 358 h 362"/>
                <a:gd name="T90" fmla="*/ 237 w 249"/>
                <a:gd name="T91" fmla="*/ 348 h 362"/>
                <a:gd name="T92" fmla="*/ 246 w 249"/>
                <a:gd name="T93" fmla="*/ 329 h 362"/>
                <a:gd name="T94" fmla="*/ 249 w 249"/>
                <a:gd name="T95" fmla="*/ 301 h 362"/>
                <a:gd name="T96" fmla="*/ 243 w 249"/>
                <a:gd name="T97" fmla="*/ 26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9" h="362">
                  <a:moveTo>
                    <a:pt x="243" y="260"/>
                  </a:moveTo>
                  <a:lnTo>
                    <a:pt x="242" y="256"/>
                  </a:lnTo>
                  <a:lnTo>
                    <a:pt x="237" y="244"/>
                  </a:lnTo>
                  <a:lnTo>
                    <a:pt x="230" y="228"/>
                  </a:lnTo>
                  <a:lnTo>
                    <a:pt x="222" y="206"/>
                  </a:lnTo>
                  <a:lnTo>
                    <a:pt x="212" y="182"/>
                  </a:lnTo>
                  <a:lnTo>
                    <a:pt x="202" y="158"/>
                  </a:lnTo>
                  <a:lnTo>
                    <a:pt x="190" y="133"/>
                  </a:lnTo>
                  <a:lnTo>
                    <a:pt x="179" y="111"/>
                  </a:lnTo>
                  <a:lnTo>
                    <a:pt x="172" y="101"/>
                  </a:lnTo>
                  <a:lnTo>
                    <a:pt x="161" y="90"/>
                  </a:lnTo>
                  <a:lnTo>
                    <a:pt x="149" y="78"/>
                  </a:lnTo>
                  <a:lnTo>
                    <a:pt x="134" y="66"/>
                  </a:lnTo>
                  <a:lnTo>
                    <a:pt x="117" y="55"/>
                  </a:lnTo>
                  <a:lnTo>
                    <a:pt x="101" y="43"/>
                  </a:lnTo>
                  <a:lnTo>
                    <a:pt x="84" y="33"/>
                  </a:lnTo>
                  <a:lnTo>
                    <a:pt x="68" y="23"/>
                  </a:lnTo>
                  <a:lnTo>
                    <a:pt x="52" y="15"/>
                  </a:lnTo>
                  <a:lnTo>
                    <a:pt x="37" y="8"/>
                  </a:lnTo>
                  <a:lnTo>
                    <a:pt x="23" y="3"/>
                  </a:lnTo>
                  <a:lnTo>
                    <a:pt x="13" y="0"/>
                  </a:lnTo>
                  <a:lnTo>
                    <a:pt x="6" y="0"/>
                  </a:lnTo>
                  <a:lnTo>
                    <a:pt x="1" y="2"/>
                  </a:lnTo>
                  <a:lnTo>
                    <a:pt x="0" y="8"/>
                  </a:lnTo>
                  <a:lnTo>
                    <a:pt x="5" y="16"/>
                  </a:lnTo>
                  <a:lnTo>
                    <a:pt x="15" y="38"/>
                  </a:lnTo>
                  <a:lnTo>
                    <a:pt x="21" y="62"/>
                  </a:lnTo>
                  <a:lnTo>
                    <a:pt x="23" y="87"/>
                  </a:lnTo>
                  <a:lnTo>
                    <a:pt x="23" y="111"/>
                  </a:lnTo>
                  <a:lnTo>
                    <a:pt x="21" y="136"/>
                  </a:lnTo>
                  <a:lnTo>
                    <a:pt x="18" y="158"/>
                  </a:lnTo>
                  <a:lnTo>
                    <a:pt x="17" y="176"/>
                  </a:lnTo>
                  <a:lnTo>
                    <a:pt x="17" y="191"/>
                  </a:lnTo>
                  <a:lnTo>
                    <a:pt x="23" y="205"/>
                  </a:lnTo>
                  <a:lnTo>
                    <a:pt x="36" y="224"/>
                  </a:lnTo>
                  <a:lnTo>
                    <a:pt x="54" y="245"/>
                  </a:lnTo>
                  <a:lnTo>
                    <a:pt x="75" y="268"/>
                  </a:lnTo>
                  <a:lnTo>
                    <a:pt x="98" y="291"/>
                  </a:lnTo>
                  <a:lnTo>
                    <a:pt x="120" y="312"/>
                  </a:lnTo>
                  <a:lnTo>
                    <a:pt x="141" y="331"/>
                  </a:lnTo>
                  <a:lnTo>
                    <a:pt x="158" y="343"/>
                  </a:lnTo>
                  <a:lnTo>
                    <a:pt x="174" y="352"/>
                  </a:lnTo>
                  <a:lnTo>
                    <a:pt x="191" y="359"/>
                  </a:lnTo>
                  <a:lnTo>
                    <a:pt x="208" y="362"/>
                  </a:lnTo>
                  <a:lnTo>
                    <a:pt x="225" y="358"/>
                  </a:lnTo>
                  <a:lnTo>
                    <a:pt x="237" y="348"/>
                  </a:lnTo>
                  <a:lnTo>
                    <a:pt x="246" y="329"/>
                  </a:lnTo>
                  <a:lnTo>
                    <a:pt x="249" y="301"/>
                  </a:lnTo>
                  <a:lnTo>
                    <a:pt x="243" y="260"/>
                  </a:lnTo>
                  <a:close/>
                </a:path>
              </a:pathLst>
            </a:custGeom>
            <a:solidFill>
              <a:srgbClr val="F4E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Freeform 34"/>
            <p:cNvSpPr>
              <a:spLocks/>
            </p:cNvSpPr>
            <p:nvPr/>
          </p:nvSpPr>
          <p:spPr bwMode="auto">
            <a:xfrm>
              <a:off x="4247" y="1133"/>
              <a:ext cx="116" cy="174"/>
            </a:xfrm>
            <a:custGeom>
              <a:avLst/>
              <a:gdLst>
                <a:gd name="T0" fmla="*/ 228 w 233"/>
                <a:gd name="T1" fmla="*/ 249 h 347"/>
                <a:gd name="T2" fmla="*/ 227 w 233"/>
                <a:gd name="T3" fmla="*/ 245 h 347"/>
                <a:gd name="T4" fmla="*/ 223 w 233"/>
                <a:gd name="T5" fmla="*/ 234 h 347"/>
                <a:gd name="T6" fmla="*/ 217 w 233"/>
                <a:gd name="T7" fmla="*/ 218 h 347"/>
                <a:gd name="T8" fmla="*/ 209 w 233"/>
                <a:gd name="T9" fmla="*/ 197 h 347"/>
                <a:gd name="T10" fmla="*/ 198 w 233"/>
                <a:gd name="T11" fmla="*/ 175 h 347"/>
                <a:gd name="T12" fmla="*/ 188 w 233"/>
                <a:gd name="T13" fmla="*/ 151 h 347"/>
                <a:gd name="T14" fmla="*/ 178 w 233"/>
                <a:gd name="T15" fmla="*/ 128 h 347"/>
                <a:gd name="T16" fmla="*/ 167 w 233"/>
                <a:gd name="T17" fmla="*/ 107 h 347"/>
                <a:gd name="T18" fmla="*/ 160 w 233"/>
                <a:gd name="T19" fmla="*/ 97 h 347"/>
                <a:gd name="T20" fmla="*/ 151 w 233"/>
                <a:gd name="T21" fmla="*/ 86 h 347"/>
                <a:gd name="T22" fmla="*/ 140 w 233"/>
                <a:gd name="T23" fmla="*/ 75 h 347"/>
                <a:gd name="T24" fmla="*/ 126 w 233"/>
                <a:gd name="T25" fmla="*/ 63 h 347"/>
                <a:gd name="T26" fmla="*/ 111 w 233"/>
                <a:gd name="T27" fmla="*/ 53 h 347"/>
                <a:gd name="T28" fmla="*/ 95 w 233"/>
                <a:gd name="T29" fmla="*/ 41 h 347"/>
                <a:gd name="T30" fmla="*/ 79 w 233"/>
                <a:gd name="T31" fmla="*/ 31 h 347"/>
                <a:gd name="T32" fmla="*/ 64 w 233"/>
                <a:gd name="T33" fmla="*/ 22 h 347"/>
                <a:gd name="T34" fmla="*/ 48 w 233"/>
                <a:gd name="T35" fmla="*/ 14 h 347"/>
                <a:gd name="T36" fmla="*/ 34 w 233"/>
                <a:gd name="T37" fmla="*/ 8 h 347"/>
                <a:gd name="T38" fmla="*/ 22 w 233"/>
                <a:gd name="T39" fmla="*/ 3 h 347"/>
                <a:gd name="T40" fmla="*/ 12 w 233"/>
                <a:gd name="T41" fmla="*/ 0 h 347"/>
                <a:gd name="T42" fmla="*/ 5 w 233"/>
                <a:gd name="T43" fmla="*/ 0 h 347"/>
                <a:gd name="T44" fmla="*/ 0 w 233"/>
                <a:gd name="T45" fmla="*/ 2 h 347"/>
                <a:gd name="T46" fmla="*/ 0 w 233"/>
                <a:gd name="T47" fmla="*/ 8 h 347"/>
                <a:gd name="T48" fmla="*/ 4 w 233"/>
                <a:gd name="T49" fmla="*/ 16 h 347"/>
                <a:gd name="T50" fmla="*/ 19 w 233"/>
                <a:gd name="T51" fmla="*/ 60 h 347"/>
                <a:gd name="T52" fmla="*/ 20 w 233"/>
                <a:gd name="T53" fmla="*/ 107 h 347"/>
                <a:gd name="T54" fmla="*/ 17 w 233"/>
                <a:gd name="T55" fmla="*/ 151 h 347"/>
                <a:gd name="T56" fmla="*/ 15 w 233"/>
                <a:gd name="T57" fmla="*/ 183 h 347"/>
                <a:gd name="T58" fmla="*/ 21 w 233"/>
                <a:gd name="T59" fmla="*/ 197 h 347"/>
                <a:gd name="T60" fmla="*/ 34 w 233"/>
                <a:gd name="T61" fmla="*/ 215 h 347"/>
                <a:gd name="T62" fmla="*/ 50 w 233"/>
                <a:gd name="T63" fmla="*/ 236 h 347"/>
                <a:gd name="T64" fmla="*/ 69 w 233"/>
                <a:gd name="T65" fmla="*/ 258 h 347"/>
                <a:gd name="T66" fmla="*/ 91 w 233"/>
                <a:gd name="T67" fmla="*/ 280 h 347"/>
                <a:gd name="T68" fmla="*/ 112 w 233"/>
                <a:gd name="T69" fmla="*/ 300 h 347"/>
                <a:gd name="T70" fmla="*/ 132 w 233"/>
                <a:gd name="T71" fmla="*/ 316 h 347"/>
                <a:gd name="T72" fmla="*/ 148 w 233"/>
                <a:gd name="T73" fmla="*/ 328 h 347"/>
                <a:gd name="T74" fmla="*/ 163 w 233"/>
                <a:gd name="T75" fmla="*/ 338 h 347"/>
                <a:gd name="T76" fmla="*/ 179 w 233"/>
                <a:gd name="T77" fmla="*/ 345 h 347"/>
                <a:gd name="T78" fmla="*/ 195 w 233"/>
                <a:gd name="T79" fmla="*/ 347 h 347"/>
                <a:gd name="T80" fmla="*/ 211 w 233"/>
                <a:gd name="T81" fmla="*/ 343 h 347"/>
                <a:gd name="T82" fmla="*/ 223 w 233"/>
                <a:gd name="T83" fmla="*/ 334 h 347"/>
                <a:gd name="T84" fmla="*/ 231 w 233"/>
                <a:gd name="T85" fmla="*/ 316 h 347"/>
                <a:gd name="T86" fmla="*/ 233 w 233"/>
                <a:gd name="T87" fmla="*/ 288 h 347"/>
                <a:gd name="T88" fmla="*/ 228 w 233"/>
                <a:gd name="T89" fmla="*/ 24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3" h="347">
                  <a:moveTo>
                    <a:pt x="228" y="249"/>
                  </a:moveTo>
                  <a:lnTo>
                    <a:pt x="227" y="245"/>
                  </a:lnTo>
                  <a:lnTo>
                    <a:pt x="223" y="234"/>
                  </a:lnTo>
                  <a:lnTo>
                    <a:pt x="217" y="218"/>
                  </a:lnTo>
                  <a:lnTo>
                    <a:pt x="209" y="197"/>
                  </a:lnTo>
                  <a:lnTo>
                    <a:pt x="198" y="175"/>
                  </a:lnTo>
                  <a:lnTo>
                    <a:pt x="188" y="151"/>
                  </a:lnTo>
                  <a:lnTo>
                    <a:pt x="178" y="128"/>
                  </a:lnTo>
                  <a:lnTo>
                    <a:pt x="167" y="107"/>
                  </a:lnTo>
                  <a:lnTo>
                    <a:pt x="160" y="97"/>
                  </a:lnTo>
                  <a:lnTo>
                    <a:pt x="151" y="86"/>
                  </a:lnTo>
                  <a:lnTo>
                    <a:pt x="140" y="75"/>
                  </a:lnTo>
                  <a:lnTo>
                    <a:pt x="126" y="63"/>
                  </a:lnTo>
                  <a:lnTo>
                    <a:pt x="111" y="53"/>
                  </a:lnTo>
                  <a:lnTo>
                    <a:pt x="95" y="41"/>
                  </a:lnTo>
                  <a:lnTo>
                    <a:pt x="79" y="31"/>
                  </a:lnTo>
                  <a:lnTo>
                    <a:pt x="64" y="22"/>
                  </a:lnTo>
                  <a:lnTo>
                    <a:pt x="48" y="14"/>
                  </a:lnTo>
                  <a:lnTo>
                    <a:pt x="34" y="8"/>
                  </a:lnTo>
                  <a:lnTo>
                    <a:pt x="22" y="3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4" y="16"/>
                  </a:lnTo>
                  <a:lnTo>
                    <a:pt x="19" y="60"/>
                  </a:lnTo>
                  <a:lnTo>
                    <a:pt x="20" y="107"/>
                  </a:lnTo>
                  <a:lnTo>
                    <a:pt x="17" y="151"/>
                  </a:lnTo>
                  <a:lnTo>
                    <a:pt x="15" y="183"/>
                  </a:lnTo>
                  <a:lnTo>
                    <a:pt x="21" y="197"/>
                  </a:lnTo>
                  <a:lnTo>
                    <a:pt x="34" y="215"/>
                  </a:lnTo>
                  <a:lnTo>
                    <a:pt x="50" y="236"/>
                  </a:lnTo>
                  <a:lnTo>
                    <a:pt x="69" y="258"/>
                  </a:lnTo>
                  <a:lnTo>
                    <a:pt x="91" y="280"/>
                  </a:lnTo>
                  <a:lnTo>
                    <a:pt x="112" y="300"/>
                  </a:lnTo>
                  <a:lnTo>
                    <a:pt x="132" y="316"/>
                  </a:lnTo>
                  <a:lnTo>
                    <a:pt x="148" y="328"/>
                  </a:lnTo>
                  <a:lnTo>
                    <a:pt x="163" y="338"/>
                  </a:lnTo>
                  <a:lnTo>
                    <a:pt x="179" y="345"/>
                  </a:lnTo>
                  <a:lnTo>
                    <a:pt x="195" y="347"/>
                  </a:lnTo>
                  <a:lnTo>
                    <a:pt x="211" y="343"/>
                  </a:lnTo>
                  <a:lnTo>
                    <a:pt x="223" y="334"/>
                  </a:lnTo>
                  <a:lnTo>
                    <a:pt x="231" y="316"/>
                  </a:lnTo>
                  <a:lnTo>
                    <a:pt x="233" y="288"/>
                  </a:lnTo>
                  <a:lnTo>
                    <a:pt x="228" y="249"/>
                  </a:lnTo>
                  <a:close/>
                </a:path>
              </a:pathLst>
            </a:custGeom>
            <a:solidFill>
              <a:srgbClr val="EAD3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2" name="Freeform 35"/>
            <p:cNvSpPr>
              <a:spLocks/>
            </p:cNvSpPr>
            <p:nvPr/>
          </p:nvSpPr>
          <p:spPr bwMode="auto">
            <a:xfrm>
              <a:off x="4252" y="1138"/>
              <a:ext cx="109" cy="166"/>
            </a:xfrm>
            <a:custGeom>
              <a:avLst/>
              <a:gdLst>
                <a:gd name="T0" fmla="*/ 214 w 218"/>
                <a:gd name="T1" fmla="*/ 239 h 332"/>
                <a:gd name="T2" fmla="*/ 213 w 218"/>
                <a:gd name="T3" fmla="*/ 235 h 332"/>
                <a:gd name="T4" fmla="*/ 208 w 218"/>
                <a:gd name="T5" fmla="*/ 225 h 332"/>
                <a:gd name="T6" fmla="*/ 202 w 218"/>
                <a:gd name="T7" fmla="*/ 209 h 332"/>
                <a:gd name="T8" fmla="*/ 195 w 218"/>
                <a:gd name="T9" fmla="*/ 189 h 332"/>
                <a:gd name="T10" fmla="*/ 186 w 218"/>
                <a:gd name="T11" fmla="*/ 167 h 332"/>
                <a:gd name="T12" fmla="*/ 177 w 218"/>
                <a:gd name="T13" fmla="*/ 145 h 332"/>
                <a:gd name="T14" fmla="*/ 167 w 218"/>
                <a:gd name="T15" fmla="*/ 122 h 332"/>
                <a:gd name="T16" fmla="*/ 156 w 218"/>
                <a:gd name="T17" fmla="*/ 103 h 332"/>
                <a:gd name="T18" fmla="*/ 149 w 218"/>
                <a:gd name="T19" fmla="*/ 93 h 332"/>
                <a:gd name="T20" fmla="*/ 141 w 218"/>
                <a:gd name="T21" fmla="*/ 83 h 332"/>
                <a:gd name="T22" fmla="*/ 130 w 218"/>
                <a:gd name="T23" fmla="*/ 73 h 332"/>
                <a:gd name="T24" fmla="*/ 117 w 218"/>
                <a:gd name="T25" fmla="*/ 61 h 332"/>
                <a:gd name="T26" fmla="*/ 103 w 218"/>
                <a:gd name="T27" fmla="*/ 51 h 332"/>
                <a:gd name="T28" fmla="*/ 88 w 218"/>
                <a:gd name="T29" fmla="*/ 40 h 332"/>
                <a:gd name="T30" fmla="*/ 73 w 218"/>
                <a:gd name="T31" fmla="*/ 30 h 332"/>
                <a:gd name="T32" fmla="*/ 58 w 218"/>
                <a:gd name="T33" fmla="*/ 22 h 332"/>
                <a:gd name="T34" fmla="*/ 43 w 218"/>
                <a:gd name="T35" fmla="*/ 14 h 332"/>
                <a:gd name="T36" fmla="*/ 31 w 218"/>
                <a:gd name="T37" fmla="*/ 8 h 332"/>
                <a:gd name="T38" fmla="*/ 19 w 218"/>
                <a:gd name="T39" fmla="*/ 3 h 332"/>
                <a:gd name="T40" fmla="*/ 10 w 218"/>
                <a:gd name="T41" fmla="*/ 0 h 332"/>
                <a:gd name="T42" fmla="*/ 3 w 218"/>
                <a:gd name="T43" fmla="*/ 0 h 332"/>
                <a:gd name="T44" fmla="*/ 0 w 218"/>
                <a:gd name="T45" fmla="*/ 2 h 332"/>
                <a:gd name="T46" fmla="*/ 0 w 218"/>
                <a:gd name="T47" fmla="*/ 7 h 332"/>
                <a:gd name="T48" fmla="*/ 3 w 218"/>
                <a:gd name="T49" fmla="*/ 15 h 332"/>
                <a:gd name="T50" fmla="*/ 17 w 218"/>
                <a:gd name="T51" fmla="*/ 58 h 332"/>
                <a:gd name="T52" fmla="*/ 18 w 218"/>
                <a:gd name="T53" fmla="*/ 104 h 332"/>
                <a:gd name="T54" fmla="*/ 15 w 218"/>
                <a:gd name="T55" fmla="*/ 145 h 332"/>
                <a:gd name="T56" fmla="*/ 13 w 218"/>
                <a:gd name="T57" fmla="*/ 175 h 332"/>
                <a:gd name="T58" fmla="*/ 19 w 218"/>
                <a:gd name="T59" fmla="*/ 189 h 332"/>
                <a:gd name="T60" fmla="*/ 30 w 218"/>
                <a:gd name="T61" fmla="*/ 206 h 332"/>
                <a:gd name="T62" fmla="*/ 46 w 218"/>
                <a:gd name="T63" fmla="*/ 226 h 332"/>
                <a:gd name="T64" fmla="*/ 64 w 218"/>
                <a:gd name="T65" fmla="*/ 247 h 332"/>
                <a:gd name="T66" fmla="*/ 85 w 218"/>
                <a:gd name="T67" fmla="*/ 268 h 332"/>
                <a:gd name="T68" fmla="*/ 104 w 218"/>
                <a:gd name="T69" fmla="*/ 287 h 332"/>
                <a:gd name="T70" fmla="*/ 123 w 218"/>
                <a:gd name="T71" fmla="*/ 303 h 332"/>
                <a:gd name="T72" fmla="*/ 138 w 218"/>
                <a:gd name="T73" fmla="*/ 315 h 332"/>
                <a:gd name="T74" fmla="*/ 152 w 218"/>
                <a:gd name="T75" fmla="*/ 324 h 332"/>
                <a:gd name="T76" fmla="*/ 167 w 218"/>
                <a:gd name="T77" fmla="*/ 330 h 332"/>
                <a:gd name="T78" fmla="*/ 183 w 218"/>
                <a:gd name="T79" fmla="*/ 332 h 332"/>
                <a:gd name="T80" fmla="*/ 197 w 218"/>
                <a:gd name="T81" fmla="*/ 330 h 332"/>
                <a:gd name="T82" fmla="*/ 209 w 218"/>
                <a:gd name="T83" fmla="*/ 321 h 332"/>
                <a:gd name="T84" fmla="*/ 216 w 218"/>
                <a:gd name="T85" fmla="*/ 303 h 332"/>
                <a:gd name="T86" fmla="*/ 218 w 218"/>
                <a:gd name="T87" fmla="*/ 276 h 332"/>
                <a:gd name="T88" fmla="*/ 214 w 218"/>
                <a:gd name="T89" fmla="*/ 239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8" h="332">
                  <a:moveTo>
                    <a:pt x="214" y="239"/>
                  </a:moveTo>
                  <a:lnTo>
                    <a:pt x="213" y="235"/>
                  </a:lnTo>
                  <a:lnTo>
                    <a:pt x="208" y="225"/>
                  </a:lnTo>
                  <a:lnTo>
                    <a:pt x="202" y="209"/>
                  </a:lnTo>
                  <a:lnTo>
                    <a:pt x="195" y="189"/>
                  </a:lnTo>
                  <a:lnTo>
                    <a:pt x="186" y="167"/>
                  </a:lnTo>
                  <a:lnTo>
                    <a:pt x="177" y="145"/>
                  </a:lnTo>
                  <a:lnTo>
                    <a:pt x="167" y="122"/>
                  </a:lnTo>
                  <a:lnTo>
                    <a:pt x="156" y="103"/>
                  </a:lnTo>
                  <a:lnTo>
                    <a:pt x="149" y="93"/>
                  </a:lnTo>
                  <a:lnTo>
                    <a:pt x="141" y="83"/>
                  </a:lnTo>
                  <a:lnTo>
                    <a:pt x="130" y="73"/>
                  </a:lnTo>
                  <a:lnTo>
                    <a:pt x="117" y="61"/>
                  </a:lnTo>
                  <a:lnTo>
                    <a:pt x="103" y="51"/>
                  </a:lnTo>
                  <a:lnTo>
                    <a:pt x="88" y="40"/>
                  </a:lnTo>
                  <a:lnTo>
                    <a:pt x="73" y="30"/>
                  </a:lnTo>
                  <a:lnTo>
                    <a:pt x="58" y="22"/>
                  </a:lnTo>
                  <a:lnTo>
                    <a:pt x="43" y="14"/>
                  </a:lnTo>
                  <a:lnTo>
                    <a:pt x="31" y="8"/>
                  </a:lnTo>
                  <a:lnTo>
                    <a:pt x="19" y="3"/>
                  </a:lnTo>
                  <a:lnTo>
                    <a:pt x="10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7"/>
                  </a:lnTo>
                  <a:lnTo>
                    <a:pt x="3" y="15"/>
                  </a:lnTo>
                  <a:lnTo>
                    <a:pt x="17" y="58"/>
                  </a:lnTo>
                  <a:lnTo>
                    <a:pt x="18" y="104"/>
                  </a:lnTo>
                  <a:lnTo>
                    <a:pt x="15" y="145"/>
                  </a:lnTo>
                  <a:lnTo>
                    <a:pt x="13" y="175"/>
                  </a:lnTo>
                  <a:lnTo>
                    <a:pt x="19" y="189"/>
                  </a:lnTo>
                  <a:lnTo>
                    <a:pt x="30" y="206"/>
                  </a:lnTo>
                  <a:lnTo>
                    <a:pt x="46" y="226"/>
                  </a:lnTo>
                  <a:lnTo>
                    <a:pt x="64" y="247"/>
                  </a:lnTo>
                  <a:lnTo>
                    <a:pt x="85" y="268"/>
                  </a:lnTo>
                  <a:lnTo>
                    <a:pt x="104" y="287"/>
                  </a:lnTo>
                  <a:lnTo>
                    <a:pt x="123" y="303"/>
                  </a:lnTo>
                  <a:lnTo>
                    <a:pt x="138" y="315"/>
                  </a:lnTo>
                  <a:lnTo>
                    <a:pt x="152" y="324"/>
                  </a:lnTo>
                  <a:lnTo>
                    <a:pt x="167" y="330"/>
                  </a:lnTo>
                  <a:lnTo>
                    <a:pt x="183" y="332"/>
                  </a:lnTo>
                  <a:lnTo>
                    <a:pt x="197" y="330"/>
                  </a:lnTo>
                  <a:lnTo>
                    <a:pt x="209" y="321"/>
                  </a:lnTo>
                  <a:lnTo>
                    <a:pt x="216" y="303"/>
                  </a:lnTo>
                  <a:lnTo>
                    <a:pt x="218" y="276"/>
                  </a:lnTo>
                  <a:lnTo>
                    <a:pt x="214" y="239"/>
                  </a:lnTo>
                  <a:close/>
                </a:path>
              </a:pathLst>
            </a:custGeom>
            <a:solidFill>
              <a:srgbClr val="E0BC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3" name="Freeform 36"/>
            <p:cNvSpPr>
              <a:spLocks/>
            </p:cNvSpPr>
            <p:nvPr/>
          </p:nvSpPr>
          <p:spPr bwMode="auto">
            <a:xfrm>
              <a:off x="4256" y="1143"/>
              <a:ext cx="102" cy="158"/>
            </a:xfrm>
            <a:custGeom>
              <a:avLst/>
              <a:gdLst>
                <a:gd name="T0" fmla="*/ 199 w 204"/>
                <a:gd name="T1" fmla="*/ 229 h 317"/>
                <a:gd name="T2" fmla="*/ 198 w 204"/>
                <a:gd name="T3" fmla="*/ 225 h 317"/>
                <a:gd name="T4" fmla="*/ 194 w 204"/>
                <a:gd name="T5" fmla="*/ 215 h 317"/>
                <a:gd name="T6" fmla="*/ 189 w 204"/>
                <a:gd name="T7" fmla="*/ 200 h 317"/>
                <a:gd name="T8" fmla="*/ 182 w 204"/>
                <a:gd name="T9" fmla="*/ 181 h 317"/>
                <a:gd name="T10" fmla="*/ 174 w 204"/>
                <a:gd name="T11" fmla="*/ 161 h 317"/>
                <a:gd name="T12" fmla="*/ 164 w 204"/>
                <a:gd name="T13" fmla="*/ 139 h 317"/>
                <a:gd name="T14" fmla="*/ 155 w 204"/>
                <a:gd name="T15" fmla="*/ 118 h 317"/>
                <a:gd name="T16" fmla="*/ 146 w 204"/>
                <a:gd name="T17" fmla="*/ 98 h 317"/>
                <a:gd name="T18" fmla="*/ 132 w 204"/>
                <a:gd name="T19" fmla="*/ 79 h 317"/>
                <a:gd name="T20" fmla="*/ 109 w 204"/>
                <a:gd name="T21" fmla="*/ 58 h 317"/>
                <a:gd name="T22" fmla="*/ 83 w 204"/>
                <a:gd name="T23" fmla="*/ 38 h 317"/>
                <a:gd name="T24" fmla="*/ 55 w 204"/>
                <a:gd name="T25" fmla="*/ 20 h 317"/>
                <a:gd name="T26" fmla="*/ 30 w 204"/>
                <a:gd name="T27" fmla="*/ 7 h 317"/>
                <a:gd name="T28" fmla="*/ 10 w 204"/>
                <a:gd name="T29" fmla="*/ 0 h 317"/>
                <a:gd name="T30" fmla="*/ 0 w 204"/>
                <a:gd name="T31" fmla="*/ 3 h 317"/>
                <a:gd name="T32" fmla="*/ 3 w 204"/>
                <a:gd name="T33" fmla="*/ 15 h 317"/>
                <a:gd name="T34" fmla="*/ 16 w 204"/>
                <a:gd name="T35" fmla="*/ 56 h 317"/>
                <a:gd name="T36" fmla="*/ 17 w 204"/>
                <a:gd name="T37" fmla="*/ 98 h 317"/>
                <a:gd name="T38" fmla="*/ 14 w 204"/>
                <a:gd name="T39" fmla="*/ 139 h 317"/>
                <a:gd name="T40" fmla="*/ 12 w 204"/>
                <a:gd name="T41" fmla="*/ 167 h 317"/>
                <a:gd name="T42" fmla="*/ 17 w 204"/>
                <a:gd name="T43" fmla="*/ 180 h 317"/>
                <a:gd name="T44" fmla="*/ 29 w 204"/>
                <a:gd name="T45" fmla="*/ 197 h 317"/>
                <a:gd name="T46" fmla="*/ 42 w 204"/>
                <a:gd name="T47" fmla="*/ 216 h 317"/>
                <a:gd name="T48" fmla="*/ 61 w 204"/>
                <a:gd name="T49" fmla="*/ 235 h 317"/>
                <a:gd name="T50" fmla="*/ 79 w 204"/>
                <a:gd name="T51" fmla="*/ 256 h 317"/>
                <a:gd name="T52" fmla="*/ 98 w 204"/>
                <a:gd name="T53" fmla="*/ 275 h 317"/>
                <a:gd name="T54" fmla="*/ 115 w 204"/>
                <a:gd name="T55" fmla="*/ 290 h 317"/>
                <a:gd name="T56" fmla="*/ 129 w 204"/>
                <a:gd name="T57" fmla="*/ 301 h 317"/>
                <a:gd name="T58" fmla="*/ 141 w 204"/>
                <a:gd name="T59" fmla="*/ 309 h 317"/>
                <a:gd name="T60" fmla="*/ 156 w 204"/>
                <a:gd name="T61" fmla="*/ 315 h 317"/>
                <a:gd name="T62" fmla="*/ 170 w 204"/>
                <a:gd name="T63" fmla="*/ 317 h 317"/>
                <a:gd name="T64" fmla="*/ 184 w 204"/>
                <a:gd name="T65" fmla="*/ 315 h 317"/>
                <a:gd name="T66" fmla="*/ 194 w 204"/>
                <a:gd name="T67" fmla="*/ 306 h 317"/>
                <a:gd name="T68" fmla="*/ 201 w 204"/>
                <a:gd name="T69" fmla="*/ 290 h 317"/>
                <a:gd name="T70" fmla="*/ 204 w 204"/>
                <a:gd name="T71" fmla="*/ 264 h 317"/>
                <a:gd name="T72" fmla="*/ 199 w 204"/>
                <a:gd name="T73" fmla="*/ 22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317">
                  <a:moveTo>
                    <a:pt x="199" y="229"/>
                  </a:moveTo>
                  <a:lnTo>
                    <a:pt x="198" y="225"/>
                  </a:lnTo>
                  <a:lnTo>
                    <a:pt x="194" y="215"/>
                  </a:lnTo>
                  <a:lnTo>
                    <a:pt x="189" y="200"/>
                  </a:lnTo>
                  <a:lnTo>
                    <a:pt x="182" y="181"/>
                  </a:lnTo>
                  <a:lnTo>
                    <a:pt x="174" y="161"/>
                  </a:lnTo>
                  <a:lnTo>
                    <a:pt x="164" y="139"/>
                  </a:lnTo>
                  <a:lnTo>
                    <a:pt x="155" y="118"/>
                  </a:lnTo>
                  <a:lnTo>
                    <a:pt x="146" y="98"/>
                  </a:lnTo>
                  <a:lnTo>
                    <a:pt x="132" y="79"/>
                  </a:lnTo>
                  <a:lnTo>
                    <a:pt x="109" y="58"/>
                  </a:lnTo>
                  <a:lnTo>
                    <a:pt x="83" y="38"/>
                  </a:lnTo>
                  <a:lnTo>
                    <a:pt x="55" y="20"/>
                  </a:lnTo>
                  <a:lnTo>
                    <a:pt x="30" y="7"/>
                  </a:lnTo>
                  <a:lnTo>
                    <a:pt x="10" y="0"/>
                  </a:lnTo>
                  <a:lnTo>
                    <a:pt x="0" y="3"/>
                  </a:lnTo>
                  <a:lnTo>
                    <a:pt x="3" y="15"/>
                  </a:lnTo>
                  <a:lnTo>
                    <a:pt x="16" y="56"/>
                  </a:lnTo>
                  <a:lnTo>
                    <a:pt x="17" y="98"/>
                  </a:lnTo>
                  <a:lnTo>
                    <a:pt x="14" y="139"/>
                  </a:lnTo>
                  <a:lnTo>
                    <a:pt x="12" y="167"/>
                  </a:lnTo>
                  <a:lnTo>
                    <a:pt x="17" y="180"/>
                  </a:lnTo>
                  <a:lnTo>
                    <a:pt x="29" y="197"/>
                  </a:lnTo>
                  <a:lnTo>
                    <a:pt x="42" y="216"/>
                  </a:lnTo>
                  <a:lnTo>
                    <a:pt x="61" y="235"/>
                  </a:lnTo>
                  <a:lnTo>
                    <a:pt x="79" y="256"/>
                  </a:lnTo>
                  <a:lnTo>
                    <a:pt x="98" y="275"/>
                  </a:lnTo>
                  <a:lnTo>
                    <a:pt x="115" y="290"/>
                  </a:lnTo>
                  <a:lnTo>
                    <a:pt x="129" y="301"/>
                  </a:lnTo>
                  <a:lnTo>
                    <a:pt x="141" y="309"/>
                  </a:lnTo>
                  <a:lnTo>
                    <a:pt x="156" y="315"/>
                  </a:lnTo>
                  <a:lnTo>
                    <a:pt x="170" y="317"/>
                  </a:lnTo>
                  <a:lnTo>
                    <a:pt x="184" y="315"/>
                  </a:lnTo>
                  <a:lnTo>
                    <a:pt x="194" y="306"/>
                  </a:lnTo>
                  <a:lnTo>
                    <a:pt x="201" y="290"/>
                  </a:lnTo>
                  <a:lnTo>
                    <a:pt x="204" y="264"/>
                  </a:lnTo>
                  <a:lnTo>
                    <a:pt x="199" y="229"/>
                  </a:lnTo>
                  <a:close/>
                </a:path>
              </a:pathLst>
            </a:custGeom>
            <a:solidFill>
              <a:srgbClr val="D3A5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4" name="Freeform 37"/>
            <p:cNvSpPr>
              <a:spLocks/>
            </p:cNvSpPr>
            <p:nvPr/>
          </p:nvSpPr>
          <p:spPr bwMode="auto">
            <a:xfrm>
              <a:off x="4261" y="1147"/>
              <a:ext cx="95" cy="151"/>
            </a:xfrm>
            <a:custGeom>
              <a:avLst/>
              <a:gdLst>
                <a:gd name="T0" fmla="*/ 185 w 190"/>
                <a:gd name="T1" fmla="*/ 218 h 303"/>
                <a:gd name="T2" fmla="*/ 184 w 190"/>
                <a:gd name="T3" fmla="*/ 215 h 303"/>
                <a:gd name="T4" fmla="*/ 181 w 190"/>
                <a:gd name="T5" fmla="*/ 206 h 303"/>
                <a:gd name="T6" fmla="*/ 176 w 190"/>
                <a:gd name="T7" fmla="*/ 191 h 303"/>
                <a:gd name="T8" fmla="*/ 169 w 190"/>
                <a:gd name="T9" fmla="*/ 173 h 303"/>
                <a:gd name="T10" fmla="*/ 161 w 190"/>
                <a:gd name="T11" fmla="*/ 153 h 303"/>
                <a:gd name="T12" fmla="*/ 153 w 190"/>
                <a:gd name="T13" fmla="*/ 132 h 303"/>
                <a:gd name="T14" fmla="*/ 145 w 190"/>
                <a:gd name="T15" fmla="*/ 112 h 303"/>
                <a:gd name="T16" fmla="*/ 136 w 190"/>
                <a:gd name="T17" fmla="*/ 94 h 303"/>
                <a:gd name="T18" fmla="*/ 122 w 190"/>
                <a:gd name="T19" fmla="*/ 75 h 303"/>
                <a:gd name="T20" fmla="*/ 101 w 190"/>
                <a:gd name="T21" fmla="*/ 56 h 303"/>
                <a:gd name="T22" fmla="*/ 76 w 190"/>
                <a:gd name="T23" fmla="*/ 36 h 303"/>
                <a:gd name="T24" fmla="*/ 51 w 190"/>
                <a:gd name="T25" fmla="*/ 20 h 303"/>
                <a:gd name="T26" fmla="*/ 27 w 190"/>
                <a:gd name="T27" fmla="*/ 7 h 303"/>
                <a:gd name="T28" fmla="*/ 9 w 190"/>
                <a:gd name="T29" fmla="*/ 0 h 303"/>
                <a:gd name="T30" fmla="*/ 0 w 190"/>
                <a:gd name="T31" fmla="*/ 3 h 303"/>
                <a:gd name="T32" fmla="*/ 2 w 190"/>
                <a:gd name="T33" fmla="*/ 14 h 303"/>
                <a:gd name="T34" fmla="*/ 15 w 190"/>
                <a:gd name="T35" fmla="*/ 52 h 303"/>
                <a:gd name="T36" fmla="*/ 16 w 190"/>
                <a:gd name="T37" fmla="*/ 94 h 303"/>
                <a:gd name="T38" fmla="*/ 13 w 190"/>
                <a:gd name="T39" fmla="*/ 133 h 303"/>
                <a:gd name="T40" fmla="*/ 13 w 190"/>
                <a:gd name="T41" fmla="*/ 161 h 303"/>
                <a:gd name="T42" fmla="*/ 17 w 190"/>
                <a:gd name="T43" fmla="*/ 173 h 303"/>
                <a:gd name="T44" fmla="*/ 27 w 190"/>
                <a:gd name="T45" fmla="*/ 188 h 303"/>
                <a:gd name="T46" fmla="*/ 40 w 190"/>
                <a:gd name="T47" fmla="*/ 207 h 303"/>
                <a:gd name="T48" fmla="*/ 56 w 190"/>
                <a:gd name="T49" fmla="*/ 225 h 303"/>
                <a:gd name="T50" fmla="*/ 74 w 190"/>
                <a:gd name="T51" fmla="*/ 244 h 303"/>
                <a:gd name="T52" fmla="*/ 91 w 190"/>
                <a:gd name="T53" fmla="*/ 262 h 303"/>
                <a:gd name="T54" fmla="*/ 107 w 190"/>
                <a:gd name="T55" fmla="*/ 276 h 303"/>
                <a:gd name="T56" fmla="*/ 120 w 190"/>
                <a:gd name="T57" fmla="*/ 288 h 303"/>
                <a:gd name="T58" fmla="*/ 132 w 190"/>
                <a:gd name="T59" fmla="*/ 296 h 303"/>
                <a:gd name="T60" fmla="*/ 145 w 190"/>
                <a:gd name="T61" fmla="*/ 300 h 303"/>
                <a:gd name="T62" fmla="*/ 159 w 190"/>
                <a:gd name="T63" fmla="*/ 303 h 303"/>
                <a:gd name="T64" fmla="*/ 172 w 190"/>
                <a:gd name="T65" fmla="*/ 300 h 303"/>
                <a:gd name="T66" fmla="*/ 182 w 190"/>
                <a:gd name="T67" fmla="*/ 292 h 303"/>
                <a:gd name="T68" fmla="*/ 188 w 190"/>
                <a:gd name="T69" fmla="*/ 276 h 303"/>
                <a:gd name="T70" fmla="*/ 190 w 190"/>
                <a:gd name="T71" fmla="*/ 252 h 303"/>
                <a:gd name="T72" fmla="*/ 185 w 190"/>
                <a:gd name="T73" fmla="*/ 218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0" h="303">
                  <a:moveTo>
                    <a:pt x="185" y="218"/>
                  </a:moveTo>
                  <a:lnTo>
                    <a:pt x="184" y="215"/>
                  </a:lnTo>
                  <a:lnTo>
                    <a:pt x="181" y="206"/>
                  </a:lnTo>
                  <a:lnTo>
                    <a:pt x="176" y="191"/>
                  </a:lnTo>
                  <a:lnTo>
                    <a:pt x="169" y="173"/>
                  </a:lnTo>
                  <a:lnTo>
                    <a:pt x="161" y="153"/>
                  </a:lnTo>
                  <a:lnTo>
                    <a:pt x="153" y="132"/>
                  </a:lnTo>
                  <a:lnTo>
                    <a:pt x="145" y="112"/>
                  </a:lnTo>
                  <a:lnTo>
                    <a:pt x="136" y="94"/>
                  </a:lnTo>
                  <a:lnTo>
                    <a:pt x="122" y="75"/>
                  </a:lnTo>
                  <a:lnTo>
                    <a:pt x="101" y="56"/>
                  </a:lnTo>
                  <a:lnTo>
                    <a:pt x="76" y="36"/>
                  </a:lnTo>
                  <a:lnTo>
                    <a:pt x="51" y="20"/>
                  </a:lnTo>
                  <a:lnTo>
                    <a:pt x="27" y="7"/>
                  </a:lnTo>
                  <a:lnTo>
                    <a:pt x="9" y="0"/>
                  </a:lnTo>
                  <a:lnTo>
                    <a:pt x="0" y="3"/>
                  </a:lnTo>
                  <a:lnTo>
                    <a:pt x="2" y="14"/>
                  </a:lnTo>
                  <a:lnTo>
                    <a:pt x="15" y="52"/>
                  </a:lnTo>
                  <a:lnTo>
                    <a:pt x="16" y="94"/>
                  </a:lnTo>
                  <a:lnTo>
                    <a:pt x="13" y="133"/>
                  </a:lnTo>
                  <a:lnTo>
                    <a:pt x="13" y="161"/>
                  </a:lnTo>
                  <a:lnTo>
                    <a:pt x="17" y="173"/>
                  </a:lnTo>
                  <a:lnTo>
                    <a:pt x="27" y="188"/>
                  </a:lnTo>
                  <a:lnTo>
                    <a:pt x="40" y="207"/>
                  </a:lnTo>
                  <a:lnTo>
                    <a:pt x="56" y="225"/>
                  </a:lnTo>
                  <a:lnTo>
                    <a:pt x="74" y="244"/>
                  </a:lnTo>
                  <a:lnTo>
                    <a:pt x="91" y="262"/>
                  </a:lnTo>
                  <a:lnTo>
                    <a:pt x="107" y="276"/>
                  </a:lnTo>
                  <a:lnTo>
                    <a:pt x="120" y="288"/>
                  </a:lnTo>
                  <a:lnTo>
                    <a:pt x="132" y="296"/>
                  </a:lnTo>
                  <a:lnTo>
                    <a:pt x="145" y="300"/>
                  </a:lnTo>
                  <a:lnTo>
                    <a:pt x="159" y="303"/>
                  </a:lnTo>
                  <a:lnTo>
                    <a:pt x="172" y="300"/>
                  </a:lnTo>
                  <a:lnTo>
                    <a:pt x="182" y="292"/>
                  </a:lnTo>
                  <a:lnTo>
                    <a:pt x="188" y="276"/>
                  </a:lnTo>
                  <a:lnTo>
                    <a:pt x="190" y="252"/>
                  </a:lnTo>
                  <a:lnTo>
                    <a:pt x="185" y="218"/>
                  </a:lnTo>
                  <a:close/>
                </a:path>
              </a:pathLst>
            </a:custGeom>
            <a:solidFill>
              <a:srgbClr val="CC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5" name="Freeform 38"/>
            <p:cNvSpPr>
              <a:spLocks/>
            </p:cNvSpPr>
            <p:nvPr/>
          </p:nvSpPr>
          <p:spPr bwMode="auto">
            <a:xfrm>
              <a:off x="4266" y="1152"/>
              <a:ext cx="87" cy="143"/>
            </a:xfrm>
            <a:custGeom>
              <a:avLst/>
              <a:gdLst>
                <a:gd name="T0" fmla="*/ 172 w 175"/>
                <a:gd name="T1" fmla="*/ 205 h 286"/>
                <a:gd name="T2" fmla="*/ 171 w 175"/>
                <a:gd name="T3" fmla="*/ 202 h 286"/>
                <a:gd name="T4" fmla="*/ 167 w 175"/>
                <a:gd name="T5" fmla="*/ 192 h 286"/>
                <a:gd name="T6" fmla="*/ 163 w 175"/>
                <a:gd name="T7" fmla="*/ 179 h 286"/>
                <a:gd name="T8" fmla="*/ 157 w 175"/>
                <a:gd name="T9" fmla="*/ 162 h 286"/>
                <a:gd name="T10" fmla="*/ 150 w 175"/>
                <a:gd name="T11" fmla="*/ 144 h 286"/>
                <a:gd name="T12" fmla="*/ 142 w 175"/>
                <a:gd name="T13" fmla="*/ 124 h 286"/>
                <a:gd name="T14" fmla="*/ 134 w 175"/>
                <a:gd name="T15" fmla="*/ 105 h 286"/>
                <a:gd name="T16" fmla="*/ 126 w 175"/>
                <a:gd name="T17" fmla="*/ 87 h 286"/>
                <a:gd name="T18" fmla="*/ 113 w 175"/>
                <a:gd name="T19" fmla="*/ 70 h 286"/>
                <a:gd name="T20" fmla="*/ 95 w 175"/>
                <a:gd name="T21" fmla="*/ 52 h 286"/>
                <a:gd name="T22" fmla="*/ 72 w 175"/>
                <a:gd name="T23" fmla="*/ 33 h 286"/>
                <a:gd name="T24" fmla="*/ 47 w 175"/>
                <a:gd name="T25" fmla="*/ 17 h 286"/>
                <a:gd name="T26" fmla="*/ 26 w 175"/>
                <a:gd name="T27" fmla="*/ 6 h 286"/>
                <a:gd name="T28" fmla="*/ 8 w 175"/>
                <a:gd name="T29" fmla="*/ 0 h 286"/>
                <a:gd name="T30" fmla="*/ 0 w 175"/>
                <a:gd name="T31" fmla="*/ 1 h 286"/>
                <a:gd name="T32" fmla="*/ 3 w 175"/>
                <a:gd name="T33" fmla="*/ 13 h 286"/>
                <a:gd name="T34" fmla="*/ 14 w 175"/>
                <a:gd name="T35" fmla="*/ 48 h 286"/>
                <a:gd name="T36" fmla="*/ 15 w 175"/>
                <a:gd name="T37" fmla="*/ 89 h 286"/>
                <a:gd name="T38" fmla="*/ 12 w 175"/>
                <a:gd name="T39" fmla="*/ 124 h 286"/>
                <a:gd name="T40" fmla="*/ 12 w 175"/>
                <a:gd name="T41" fmla="*/ 151 h 286"/>
                <a:gd name="T42" fmla="*/ 16 w 175"/>
                <a:gd name="T43" fmla="*/ 162 h 286"/>
                <a:gd name="T44" fmla="*/ 24 w 175"/>
                <a:gd name="T45" fmla="*/ 177 h 286"/>
                <a:gd name="T46" fmla="*/ 37 w 175"/>
                <a:gd name="T47" fmla="*/ 195 h 286"/>
                <a:gd name="T48" fmla="*/ 52 w 175"/>
                <a:gd name="T49" fmla="*/ 212 h 286"/>
                <a:gd name="T50" fmla="*/ 68 w 175"/>
                <a:gd name="T51" fmla="*/ 230 h 286"/>
                <a:gd name="T52" fmla="*/ 84 w 175"/>
                <a:gd name="T53" fmla="*/ 247 h 286"/>
                <a:gd name="T54" fmla="*/ 99 w 175"/>
                <a:gd name="T55" fmla="*/ 260 h 286"/>
                <a:gd name="T56" fmla="*/ 111 w 175"/>
                <a:gd name="T57" fmla="*/ 271 h 286"/>
                <a:gd name="T58" fmla="*/ 122 w 175"/>
                <a:gd name="T59" fmla="*/ 279 h 286"/>
                <a:gd name="T60" fmla="*/ 135 w 175"/>
                <a:gd name="T61" fmla="*/ 284 h 286"/>
                <a:gd name="T62" fmla="*/ 148 w 175"/>
                <a:gd name="T63" fmla="*/ 286 h 286"/>
                <a:gd name="T64" fmla="*/ 159 w 175"/>
                <a:gd name="T65" fmla="*/ 284 h 286"/>
                <a:gd name="T66" fmla="*/ 168 w 175"/>
                <a:gd name="T67" fmla="*/ 275 h 286"/>
                <a:gd name="T68" fmla="*/ 174 w 175"/>
                <a:gd name="T69" fmla="*/ 260 h 286"/>
                <a:gd name="T70" fmla="*/ 175 w 175"/>
                <a:gd name="T71" fmla="*/ 237 h 286"/>
                <a:gd name="T72" fmla="*/ 172 w 175"/>
                <a:gd name="T73" fmla="*/ 205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5" h="286">
                  <a:moveTo>
                    <a:pt x="172" y="205"/>
                  </a:moveTo>
                  <a:lnTo>
                    <a:pt x="171" y="202"/>
                  </a:lnTo>
                  <a:lnTo>
                    <a:pt x="167" y="192"/>
                  </a:lnTo>
                  <a:lnTo>
                    <a:pt x="163" y="179"/>
                  </a:lnTo>
                  <a:lnTo>
                    <a:pt x="157" y="162"/>
                  </a:lnTo>
                  <a:lnTo>
                    <a:pt x="150" y="144"/>
                  </a:lnTo>
                  <a:lnTo>
                    <a:pt x="142" y="124"/>
                  </a:lnTo>
                  <a:lnTo>
                    <a:pt x="134" y="105"/>
                  </a:lnTo>
                  <a:lnTo>
                    <a:pt x="126" y="87"/>
                  </a:lnTo>
                  <a:lnTo>
                    <a:pt x="113" y="70"/>
                  </a:lnTo>
                  <a:lnTo>
                    <a:pt x="95" y="52"/>
                  </a:lnTo>
                  <a:lnTo>
                    <a:pt x="72" y="33"/>
                  </a:lnTo>
                  <a:lnTo>
                    <a:pt x="47" y="17"/>
                  </a:lnTo>
                  <a:lnTo>
                    <a:pt x="26" y="6"/>
                  </a:lnTo>
                  <a:lnTo>
                    <a:pt x="8" y="0"/>
                  </a:lnTo>
                  <a:lnTo>
                    <a:pt x="0" y="1"/>
                  </a:lnTo>
                  <a:lnTo>
                    <a:pt x="3" y="13"/>
                  </a:lnTo>
                  <a:lnTo>
                    <a:pt x="14" y="48"/>
                  </a:lnTo>
                  <a:lnTo>
                    <a:pt x="15" y="89"/>
                  </a:lnTo>
                  <a:lnTo>
                    <a:pt x="12" y="124"/>
                  </a:lnTo>
                  <a:lnTo>
                    <a:pt x="12" y="151"/>
                  </a:lnTo>
                  <a:lnTo>
                    <a:pt x="16" y="162"/>
                  </a:lnTo>
                  <a:lnTo>
                    <a:pt x="24" y="177"/>
                  </a:lnTo>
                  <a:lnTo>
                    <a:pt x="37" y="195"/>
                  </a:lnTo>
                  <a:lnTo>
                    <a:pt x="52" y="212"/>
                  </a:lnTo>
                  <a:lnTo>
                    <a:pt x="68" y="230"/>
                  </a:lnTo>
                  <a:lnTo>
                    <a:pt x="84" y="247"/>
                  </a:lnTo>
                  <a:lnTo>
                    <a:pt x="99" y="260"/>
                  </a:lnTo>
                  <a:lnTo>
                    <a:pt x="111" y="271"/>
                  </a:lnTo>
                  <a:lnTo>
                    <a:pt x="122" y="279"/>
                  </a:lnTo>
                  <a:lnTo>
                    <a:pt x="135" y="284"/>
                  </a:lnTo>
                  <a:lnTo>
                    <a:pt x="148" y="286"/>
                  </a:lnTo>
                  <a:lnTo>
                    <a:pt x="159" y="284"/>
                  </a:lnTo>
                  <a:lnTo>
                    <a:pt x="168" y="275"/>
                  </a:lnTo>
                  <a:lnTo>
                    <a:pt x="174" y="260"/>
                  </a:lnTo>
                  <a:lnTo>
                    <a:pt x="175" y="237"/>
                  </a:lnTo>
                  <a:lnTo>
                    <a:pt x="172" y="205"/>
                  </a:lnTo>
                  <a:close/>
                </a:path>
              </a:pathLst>
            </a:custGeom>
            <a:solidFill>
              <a:srgbClr val="C17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6" name="Freeform 39"/>
            <p:cNvSpPr>
              <a:spLocks/>
            </p:cNvSpPr>
            <p:nvPr/>
          </p:nvSpPr>
          <p:spPr bwMode="auto">
            <a:xfrm>
              <a:off x="4270" y="1157"/>
              <a:ext cx="80" cy="136"/>
            </a:xfrm>
            <a:custGeom>
              <a:avLst/>
              <a:gdLst>
                <a:gd name="T0" fmla="*/ 157 w 161"/>
                <a:gd name="T1" fmla="*/ 195 h 271"/>
                <a:gd name="T2" fmla="*/ 156 w 161"/>
                <a:gd name="T3" fmla="*/ 191 h 271"/>
                <a:gd name="T4" fmla="*/ 154 w 161"/>
                <a:gd name="T5" fmla="*/ 183 h 271"/>
                <a:gd name="T6" fmla="*/ 149 w 161"/>
                <a:gd name="T7" fmla="*/ 171 h 271"/>
                <a:gd name="T8" fmla="*/ 143 w 161"/>
                <a:gd name="T9" fmla="*/ 155 h 271"/>
                <a:gd name="T10" fmla="*/ 137 w 161"/>
                <a:gd name="T11" fmla="*/ 137 h 271"/>
                <a:gd name="T12" fmla="*/ 131 w 161"/>
                <a:gd name="T13" fmla="*/ 118 h 271"/>
                <a:gd name="T14" fmla="*/ 123 w 161"/>
                <a:gd name="T15" fmla="*/ 100 h 271"/>
                <a:gd name="T16" fmla="*/ 116 w 161"/>
                <a:gd name="T17" fmla="*/ 83 h 271"/>
                <a:gd name="T18" fmla="*/ 104 w 161"/>
                <a:gd name="T19" fmla="*/ 67 h 271"/>
                <a:gd name="T20" fmla="*/ 87 w 161"/>
                <a:gd name="T21" fmla="*/ 49 h 271"/>
                <a:gd name="T22" fmla="*/ 65 w 161"/>
                <a:gd name="T23" fmla="*/ 32 h 271"/>
                <a:gd name="T24" fmla="*/ 43 w 161"/>
                <a:gd name="T25" fmla="*/ 16 h 271"/>
                <a:gd name="T26" fmla="*/ 23 w 161"/>
                <a:gd name="T27" fmla="*/ 6 h 271"/>
                <a:gd name="T28" fmla="*/ 7 w 161"/>
                <a:gd name="T29" fmla="*/ 0 h 271"/>
                <a:gd name="T30" fmla="*/ 0 w 161"/>
                <a:gd name="T31" fmla="*/ 2 h 271"/>
                <a:gd name="T32" fmla="*/ 3 w 161"/>
                <a:gd name="T33" fmla="*/ 13 h 271"/>
                <a:gd name="T34" fmla="*/ 13 w 161"/>
                <a:gd name="T35" fmla="*/ 46 h 271"/>
                <a:gd name="T36" fmla="*/ 14 w 161"/>
                <a:gd name="T37" fmla="*/ 84 h 271"/>
                <a:gd name="T38" fmla="*/ 11 w 161"/>
                <a:gd name="T39" fmla="*/ 118 h 271"/>
                <a:gd name="T40" fmla="*/ 11 w 161"/>
                <a:gd name="T41" fmla="*/ 143 h 271"/>
                <a:gd name="T42" fmla="*/ 14 w 161"/>
                <a:gd name="T43" fmla="*/ 155 h 271"/>
                <a:gd name="T44" fmla="*/ 23 w 161"/>
                <a:gd name="T45" fmla="*/ 168 h 271"/>
                <a:gd name="T46" fmla="*/ 35 w 161"/>
                <a:gd name="T47" fmla="*/ 185 h 271"/>
                <a:gd name="T48" fmla="*/ 48 w 161"/>
                <a:gd name="T49" fmla="*/ 202 h 271"/>
                <a:gd name="T50" fmla="*/ 63 w 161"/>
                <a:gd name="T51" fmla="*/ 218 h 271"/>
                <a:gd name="T52" fmla="*/ 78 w 161"/>
                <a:gd name="T53" fmla="*/ 234 h 271"/>
                <a:gd name="T54" fmla="*/ 90 w 161"/>
                <a:gd name="T55" fmla="*/ 247 h 271"/>
                <a:gd name="T56" fmla="*/ 102 w 161"/>
                <a:gd name="T57" fmla="*/ 257 h 271"/>
                <a:gd name="T58" fmla="*/ 112 w 161"/>
                <a:gd name="T59" fmla="*/ 264 h 271"/>
                <a:gd name="T60" fmla="*/ 124 w 161"/>
                <a:gd name="T61" fmla="*/ 270 h 271"/>
                <a:gd name="T62" fmla="*/ 135 w 161"/>
                <a:gd name="T63" fmla="*/ 271 h 271"/>
                <a:gd name="T64" fmla="*/ 146 w 161"/>
                <a:gd name="T65" fmla="*/ 269 h 271"/>
                <a:gd name="T66" fmla="*/ 154 w 161"/>
                <a:gd name="T67" fmla="*/ 262 h 271"/>
                <a:gd name="T68" fmla="*/ 159 w 161"/>
                <a:gd name="T69" fmla="*/ 248 h 271"/>
                <a:gd name="T70" fmla="*/ 161 w 161"/>
                <a:gd name="T71" fmla="*/ 226 h 271"/>
                <a:gd name="T72" fmla="*/ 157 w 161"/>
                <a:gd name="T73" fmla="*/ 195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1" h="271">
                  <a:moveTo>
                    <a:pt x="157" y="195"/>
                  </a:moveTo>
                  <a:lnTo>
                    <a:pt x="156" y="191"/>
                  </a:lnTo>
                  <a:lnTo>
                    <a:pt x="154" y="183"/>
                  </a:lnTo>
                  <a:lnTo>
                    <a:pt x="149" y="171"/>
                  </a:lnTo>
                  <a:lnTo>
                    <a:pt x="143" y="155"/>
                  </a:lnTo>
                  <a:lnTo>
                    <a:pt x="137" y="137"/>
                  </a:lnTo>
                  <a:lnTo>
                    <a:pt x="131" y="118"/>
                  </a:lnTo>
                  <a:lnTo>
                    <a:pt x="123" y="100"/>
                  </a:lnTo>
                  <a:lnTo>
                    <a:pt x="116" y="83"/>
                  </a:lnTo>
                  <a:lnTo>
                    <a:pt x="104" y="67"/>
                  </a:lnTo>
                  <a:lnTo>
                    <a:pt x="87" y="49"/>
                  </a:lnTo>
                  <a:lnTo>
                    <a:pt x="65" y="32"/>
                  </a:lnTo>
                  <a:lnTo>
                    <a:pt x="43" y="16"/>
                  </a:lnTo>
                  <a:lnTo>
                    <a:pt x="23" y="6"/>
                  </a:lnTo>
                  <a:lnTo>
                    <a:pt x="7" y="0"/>
                  </a:lnTo>
                  <a:lnTo>
                    <a:pt x="0" y="2"/>
                  </a:lnTo>
                  <a:lnTo>
                    <a:pt x="3" y="13"/>
                  </a:lnTo>
                  <a:lnTo>
                    <a:pt x="13" y="46"/>
                  </a:lnTo>
                  <a:lnTo>
                    <a:pt x="14" y="84"/>
                  </a:lnTo>
                  <a:lnTo>
                    <a:pt x="11" y="118"/>
                  </a:lnTo>
                  <a:lnTo>
                    <a:pt x="11" y="143"/>
                  </a:lnTo>
                  <a:lnTo>
                    <a:pt x="14" y="155"/>
                  </a:lnTo>
                  <a:lnTo>
                    <a:pt x="23" y="168"/>
                  </a:lnTo>
                  <a:lnTo>
                    <a:pt x="35" y="185"/>
                  </a:lnTo>
                  <a:lnTo>
                    <a:pt x="48" y="202"/>
                  </a:lnTo>
                  <a:lnTo>
                    <a:pt x="63" y="218"/>
                  </a:lnTo>
                  <a:lnTo>
                    <a:pt x="78" y="234"/>
                  </a:lnTo>
                  <a:lnTo>
                    <a:pt x="90" y="247"/>
                  </a:lnTo>
                  <a:lnTo>
                    <a:pt x="102" y="257"/>
                  </a:lnTo>
                  <a:lnTo>
                    <a:pt x="112" y="264"/>
                  </a:lnTo>
                  <a:lnTo>
                    <a:pt x="124" y="270"/>
                  </a:lnTo>
                  <a:lnTo>
                    <a:pt x="135" y="271"/>
                  </a:lnTo>
                  <a:lnTo>
                    <a:pt x="146" y="269"/>
                  </a:lnTo>
                  <a:lnTo>
                    <a:pt x="154" y="262"/>
                  </a:lnTo>
                  <a:lnTo>
                    <a:pt x="159" y="248"/>
                  </a:lnTo>
                  <a:lnTo>
                    <a:pt x="161" y="226"/>
                  </a:lnTo>
                  <a:lnTo>
                    <a:pt x="157" y="195"/>
                  </a:lnTo>
                  <a:close/>
                </a:path>
              </a:pathLst>
            </a:custGeom>
            <a:solidFill>
              <a:srgbClr val="B5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7" name="Freeform 40"/>
            <p:cNvSpPr>
              <a:spLocks/>
            </p:cNvSpPr>
            <p:nvPr/>
          </p:nvSpPr>
          <p:spPr bwMode="auto">
            <a:xfrm>
              <a:off x="4573" y="1213"/>
              <a:ext cx="147" cy="209"/>
            </a:xfrm>
            <a:custGeom>
              <a:avLst/>
              <a:gdLst>
                <a:gd name="T0" fmla="*/ 294 w 295"/>
                <a:gd name="T1" fmla="*/ 320 h 417"/>
                <a:gd name="T2" fmla="*/ 293 w 295"/>
                <a:gd name="T3" fmla="*/ 316 h 417"/>
                <a:gd name="T4" fmla="*/ 288 w 295"/>
                <a:gd name="T5" fmla="*/ 303 h 417"/>
                <a:gd name="T6" fmla="*/ 282 w 295"/>
                <a:gd name="T7" fmla="*/ 284 h 417"/>
                <a:gd name="T8" fmla="*/ 274 w 295"/>
                <a:gd name="T9" fmla="*/ 261 h 417"/>
                <a:gd name="T10" fmla="*/ 265 w 295"/>
                <a:gd name="T11" fmla="*/ 234 h 417"/>
                <a:gd name="T12" fmla="*/ 253 w 295"/>
                <a:gd name="T13" fmla="*/ 205 h 417"/>
                <a:gd name="T14" fmla="*/ 242 w 295"/>
                <a:gd name="T15" fmla="*/ 179 h 417"/>
                <a:gd name="T16" fmla="*/ 230 w 295"/>
                <a:gd name="T17" fmla="*/ 153 h 417"/>
                <a:gd name="T18" fmla="*/ 222 w 295"/>
                <a:gd name="T19" fmla="*/ 141 h 417"/>
                <a:gd name="T20" fmla="*/ 211 w 295"/>
                <a:gd name="T21" fmla="*/ 127 h 417"/>
                <a:gd name="T22" fmla="*/ 196 w 295"/>
                <a:gd name="T23" fmla="*/ 112 h 417"/>
                <a:gd name="T24" fmla="*/ 177 w 295"/>
                <a:gd name="T25" fmla="*/ 97 h 417"/>
                <a:gd name="T26" fmla="*/ 158 w 295"/>
                <a:gd name="T27" fmla="*/ 81 h 417"/>
                <a:gd name="T28" fmla="*/ 137 w 295"/>
                <a:gd name="T29" fmla="*/ 66 h 417"/>
                <a:gd name="T30" fmla="*/ 116 w 295"/>
                <a:gd name="T31" fmla="*/ 51 h 417"/>
                <a:gd name="T32" fmla="*/ 96 w 295"/>
                <a:gd name="T33" fmla="*/ 38 h 417"/>
                <a:gd name="T34" fmla="*/ 75 w 295"/>
                <a:gd name="T35" fmla="*/ 25 h 417"/>
                <a:gd name="T36" fmla="*/ 55 w 295"/>
                <a:gd name="T37" fmla="*/ 15 h 417"/>
                <a:gd name="T38" fmla="*/ 39 w 295"/>
                <a:gd name="T39" fmla="*/ 8 h 417"/>
                <a:gd name="T40" fmla="*/ 25 w 295"/>
                <a:gd name="T41" fmla="*/ 2 h 417"/>
                <a:gd name="T42" fmla="*/ 15 w 295"/>
                <a:gd name="T43" fmla="*/ 0 h 417"/>
                <a:gd name="T44" fmla="*/ 9 w 295"/>
                <a:gd name="T45" fmla="*/ 2 h 417"/>
                <a:gd name="T46" fmla="*/ 7 w 295"/>
                <a:gd name="T47" fmla="*/ 8 h 417"/>
                <a:gd name="T48" fmla="*/ 12 w 295"/>
                <a:gd name="T49" fmla="*/ 17 h 417"/>
                <a:gd name="T50" fmla="*/ 22 w 295"/>
                <a:gd name="T51" fmla="*/ 43 h 417"/>
                <a:gd name="T52" fmla="*/ 27 w 295"/>
                <a:gd name="T53" fmla="*/ 68 h 417"/>
                <a:gd name="T54" fmla="*/ 24 w 295"/>
                <a:gd name="T55" fmla="*/ 94 h 417"/>
                <a:gd name="T56" fmla="*/ 20 w 295"/>
                <a:gd name="T57" fmla="*/ 121 h 417"/>
                <a:gd name="T58" fmla="*/ 13 w 295"/>
                <a:gd name="T59" fmla="*/ 145 h 417"/>
                <a:gd name="T60" fmla="*/ 7 w 295"/>
                <a:gd name="T61" fmla="*/ 167 h 417"/>
                <a:gd name="T62" fmla="*/ 1 w 295"/>
                <a:gd name="T63" fmla="*/ 186 h 417"/>
                <a:gd name="T64" fmla="*/ 0 w 295"/>
                <a:gd name="T65" fmla="*/ 201 h 417"/>
                <a:gd name="T66" fmla="*/ 6 w 295"/>
                <a:gd name="T67" fmla="*/ 217 h 417"/>
                <a:gd name="T68" fmla="*/ 20 w 295"/>
                <a:gd name="T69" fmla="*/ 240 h 417"/>
                <a:gd name="T70" fmla="*/ 40 w 295"/>
                <a:gd name="T71" fmla="*/ 265 h 417"/>
                <a:gd name="T72" fmla="*/ 66 w 295"/>
                <a:gd name="T73" fmla="*/ 294 h 417"/>
                <a:gd name="T74" fmla="*/ 92 w 295"/>
                <a:gd name="T75" fmla="*/ 322 h 417"/>
                <a:gd name="T76" fmla="*/ 120 w 295"/>
                <a:gd name="T77" fmla="*/ 348 h 417"/>
                <a:gd name="T78" fmla="*/ 144 w 295"/>
                <a:gd name="T79" fmla="*/ 370 h 417"/>
                <a:gd name="T80" fmla="*/ 165 w 295"/>
                <a:gd name="T81" fmla="*/ 387 h 417"/>
                <a:gd name="T82" fmla="*/ 184 w 295"/>
                <a:gd name="T83" fmla="*/ 400 h 417"/>
                <a:gd name="T84" fmla="*/ 207 w 295"/>
                <a:gd name="T85" fmla="*/ 410 h 417"/>
                <a:gd name="T86" fmla="*/ 232 w 295"/>
                <a:gd name="T87" fmla="*/ 417 h 417"/>
                <a:gd name="T88" fmla="*/ 253 w 295"/>
                <a:gd name="T89" fmla="*/ 417 h 417"/>
                <a:gd name="T90" fmla="*/ 273 w 295"/>
                <a:gd name="T91" fmla="*/ 410 h 417"/>
                <a:gd name="T92" fmla="*/ 287 w 295"/>
                <a:gd name="T93" fmla="*/ 392 h 417"/>
                <a:gd name="T94" fmla="*/ 295 w 295"/>
                <a:gd name="T95" fmla="*/ 363 h 417"/>
                <a:gd name="T96" fmla="*/ 294 w 295"/>
                <a:gd name="T97" fmla="*/ 32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5" h="417">
                  <a:moveTo>
                    <a:pt x="294" y="320"/>
                  </a:moveTo>
                  <a:lnTo>
                    <a:pt x="293" y="316"/>
                  </a:lnTo>
                  <a:lnTo>
                    <a:pt x="288" y="303"/>
                  </a:lnTo>
                  <a:lnTo>
                    <a:pt x="282" y="284"/>
                  </a:lnTo>
                  <a:lnTo>
                    <a:pt x="274" y="261"/>
                  </a:lnTo>
                  <a:lnTo>
                    <a:pt x="265" y="234"/>
                  </a:lnTo>
                  <a:lnTo>
                    <a:pt x="253" y="205"/>
                  </a:lnTo>
                  <a:lnTo>
                    <a:pt x="242" y="179"/>
                  </a:lnTo>
                  <a:lnTo>
                    <a:pt x="230" y="153"/>
                  </a:lnTo>
                  <a:lnTo>
                    <a:pt x="222" y="141"/>
                  </a:lnTo>
                  <a:lnTo>
                    <a:pt x="211" y="127"/>
                  </a:lnTo>
                  <a:lnTo>
                    <a:pt x="196" y="112"/>
                  </a:lnTo>
                  <a:lnTo>
                    <a:pt x="177" y="97"/>
                  </a:lnTo>
                  <a:lnTo>
                    <a:pt x="158" y="81"/>
                  </a:lnTo>
                  <a:lnTo>
                    <a:pt x="137" y="66"/>
                  </a:lnTo>
                  <a:lnTo>
                    <a:pt x="116" y="51"/>
                  </a:lnTo>
                  <a:lnTo>
                    <a:pt x="96" y="38"/>
                  </a:lnTo>
                  <a:lnTo>
                    <a:pt x="75" y="25"/>
                  </a:lnTo>
                  <a:lnTo>
                    <a:pt x="55" y="15"/>
                  </a:lnTo>
                  <a:lnTo>
                    <a:pt x="39" y="8"/>
                  </a:lnTo>
                  <a:lnTo>
                    <a:pt x="25" y="2"/>
                  </a:lnTo>
                  <a:lnTo>
                    <a:pt x="15" y="0"/>
                  </a:lnTo>
                  <a:lnTo>
                    <a:pt x="9" y="2"/>
                  </a:lnTo>
                  <a:lnTo>
                    <a:pt x="7" y="8"/>
                  </a:lnTo>
                  <a:lnTo>
                    <a:pt x="12" y="17"/>
                  </a:lnTo>
                  <a:lnTo>
                    <a:pt x="22" y="43"/>
                  </a:lnTo>
                  <a:lnTo>
                    <a:pt x="27" y="68"/>
                  </a:lnTo>
                  <a:lnTo>
                    <a:pt x="24" y="94"/>
                  </a:lnTo>
                  <a:lnTo>
                    <a:pt x="20" y="121"/>
                  </a:lnTo>
                  <a:lnTo>
                    <a:pt x="13" y="145"/>
                  </a:lnTo>
                  <a:lnTo>
                    <a:pt x="7" y="167"/>
                  </a:lnTo>
                  <a:lnTo>
                    <a:pt x="1" y="186"/>
                  </a:lnTo>
                  <a:lnTo>
                    <a:pt x="0" y="201"/>
                  </a:lnTo>
                  <a:lnTo>
                    <a:pt x="6" y="217"/>
                  </a:lnTo>
                  <a:lnTo>
                    <a:pt x="20" y="240"/>
                  </a:lnTo>
                  <a:lnTo>
                    <a:pt x="40" y="265"/>
                  </a:lnTo>
                  <a:lnTo>
                    <a:pt x="66" y="294"/>
                  </a:lnTo>
                  <a:lnTo>
                    <a:pt x="92" y="322"/>
                  </a:lnTo>
                  <a:lnTo>
                    <a:pt x="120" y="348"/>
                  </a:lnTo>
                  <a:lnTo>
                    <a:pt x="144" y="370"/>
                  </a:lnTo>
                  <a:lnTo>
                    <a:pt x="165" y="387"/>
                  </a:lnTo>
                  <a:lnTo>
                    <a:pt x="184" y="400"/>
                  </a:lnTo>
                  <a:lnTo>
                    <a:pt x="207" y="410"/>
                  </a:lnTo>
                  <a:lnTo>
                    <a:pt x="232" y="417"/>
                  </a:lnTo>
                  <a:lnTo>
                    <a:pt x="253" y="417"/>
                  </a:lnTo>
                  <a:lnTo>
                    <a:pt x="273" y="410"/>
                  </a:lnTo>
                  <a:lnTo>
                    <a:pt x="287" y="392"/>
                  </a:lnTo>
                  <a:lnTo>
                    <a:pt x="295" y="363"/>
                  </a:lnTo>
                  <a:lnTo>
                    <a:pt x="294" y="3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8" name="Freeform 41"/>
            <p:cNvSpPr>
              <a:spLocks/>
            </p:cNvSpPr>
            <p:nvPr/>
          </p:nvSpPr>
          <p:spPr bwMode="auto">
            <a:xfrm>
              <a:off x="4578" y="1219"/>
              <a:ext cx="139" cy="200"/>
            </a:xfrm>
            <a:custGeom>
              <a:avLst/>
              <a:gdLst>
                <a:gd name="T0" fmla="*/ 0 w 278"/>
                <a:gd name="T1" fmla="*/ 193 h 401"/>
                <a:gd name="T2" fmla="*/ 6 w 278"/>
                <a:gd name="T3" fmla="*/ 208 h 401"/>
                <a:gd name="T4" fmla="*/ 19 w 278"/>
                <a:gd name="T5" fmla="*/ 230 h 401"/>
                <a:gd name="T6" fmla="*/ 38 w 278"/>
                <a:gd name="T7" fmla="*/ 254 h 401"/>
                <a:gd name="T8" fmla="*/ 63 w 278"/>
                <a:gd name="T9" fmla="*/ 282 h 401"/>
                <a:gd name="T10" fmla="*/ 88 w 278"/>
                <a:gd name="T11" fmla="*/ 308 h 401"/>
                <a:gd name="T12" fmla="*/ 113 w 278"/>
                <a:gd name="T13" fmla="*/ 334 h 401"/>
                <a:gd name="T14" fmla="*/ 136 w 278"/>
                <a:gd name="T15" fmla="*/ 356 h 401"/>
                <a:gd name="T16" fmla="*/ 156 w 278"/>
                <a:gd name="T17" fmla="*/ 372 h 401"/>
                <a:gd name="T18" fmla="*/ 174 w 278"/>
                <a:gd name="T19" fmla="*/ 384 h 401"/>
                <a:gd name="T20" fmla="*/ 196 w 278"/>
                <a:gd name="T21" fmla="*/ 395 h 401"/>
                <a:gd name="T22" fmla="*/ 218 w 278"/>
                <a:gd name="T23" fmla="*/ 401 h 401"/>
                <a:gd name="T24" fmla="*/ 239 w 278"/>
                <a:gd name="T25" fmla="*/ 401 h 401"/>
                <a:gd name="T26" fmla="*/ 257 w 278"/>
                <a:gd name="T27" fmla="*/ 392 h 401"/>
                <a:gd name="T28" fmla="*/ 271 w 278"/>
                <a:gd name="T29" fmla="*/ 376 h 401"/>
                <a:gd name="T30" fmla="*/ 278 w 278"/>
                <a:gd name="T31" fmla="*/ 349 h 401"/>
                <a:gd name="T32" fmla="*/ 278 w 278"/>
                <a:gd name="T33" fmla="*/ 307 h 401"/>
                <a:gd name="T34" fmla="*/ 277 w 278"/>
                <a:gd name="T35" fmla="*/ 303 h 401"/>
                <a:gd name="T36" fmla="*/ 273 w 278"/>
                <a:gd name="T37" fmla="*/ 290 h 401"/>
                <a:gd name="T38" fmla="*/ 266 w 278"/>
                <a:gd name="T39" fmla="*/ 271 h 401"/>
                <a:gd name="T40" fmla="*/ 260 w 278"/>
                <a:gd name="T41" fmla="*/ 250 h 401"/>
                <a:gd name="T42" fmla="*/ 250 w 278"/>
                <a:gd name="T43" fmla="*/ 223 h 401"/>
                <a:gd name="T44" fmla="*/ 240 w 278"/>
                <a:gd name="T45" fmla="*/ 196 h 401"/>
                <a:gd name="T46" fmla="*/ 230 w 278"/>
                <a:gd name="T47" fmla="*/ 171 h 401"/>
                <a:gd name="T48" fmla="*/ 218 w 278"/>
                <a:gd name="T49" fmla="*/ 147 h 401"/>
                <a:gd name="T50" fmla="*/ 211 w 278"/>
                <a:gd name="T51" fmla="*/ 135 h 401"/>
                <a:gd name="T52" fmla="*/ 200 w 278"/>
                <a:gd name="T53" fmla="*/ 122 h 401"/>
                <a:gd name="T54" fmla="*/ 186 w 278"/>
                <a:gd name="T55" fmla="*/ 108 h 401"/>
                <a:gd name="T56" fmla="*/ 169 w 278"/>
                <a:gd name="T57" fmla="*/ 93 h 401"/>
                <a:gd name="T58" fmla="*/ 150 w 278"/>
                <a:gd name="T59" fmla="*/ 78 h 401"/>
                <a:gd name="T60" fmla="*/ 131 w 278"/>
                <a:gd name="T61" fmla="*/ 63 h 401"/>
                <a:gd name="T62" fmla="*/ 111 w 278"/>
                <a:gd name="T63" fmla="*/ 49 h 401"/>
                <a:gd name="T64" fmla="*/ 91 w 278"/>
                <a:gd name="T65" fmla="*/ 36 h 401"/>
                <a:gd name="T66" fmla="*/ 72 w 278"/>
                <a:gd name="T67" fmla="*/ 25 h 401"/>
                <a:gd name="T68" fmla="*/ 53 w 278"/>
                <a:gd name="T69" fmla="*/ 14 h 401"/>
                <a:gd name="T70" fmla="*/ 38 w 278"/>
                <a:gd name="T71" fmla="*/ 7 h 401"/>
                <a:gd name="T72" fmla="*/ 25 w 278"/>
                <a:gd name="T73" fmla="*/ 3 h 401"/>
                <a:gd name="T74" fmla="*/ 15 w 278"/>
                <a:gd name="T75" fmla="*/ 0 h 401"/>
                <a:gd name="T76" fmla="*/ 10 w 278"/>
                <a:gd name="T77" fmla="*/ 2 h 401"/>
                <a:gd name="T78" fmla="*/ 9 w 278"/>
                <a:gd name="T79" fmla="*/ 7 h 401"/>
                <a:gd name="T80" fmla="*/ 12 w 278"/>
                <a:gd name="T81" fmla="*/ 17 h 401"/>
                <a:gd name="T82" fmla="*/ 21 w 278"/>
                <a:gd name="T83" fmla="*/ 41 h 401"/>
                <a:gd name="T84" fmla="*/ 25 w 278"/>
                <a:gd name="T85" fmla="*/ 66 h 401"/>
                <a:gd name="T86" fmla="*/ 23 w 278"/>
                <a:gd name="T87" fmla="*/ 90 h 401"/>
                <a:gd name="T88" fmla="*/ 19 w 278"/>
                <a:gd name="T89" fmla="*/ 116 h 401"/>
                <a:gd name="T90" fmla="*/ 13 w 278"/>
                <a:gd name="T91" fmla="*/ 139 h 401"/>
                <a:gd name="T92" fmla="*/ 7 w 278"/>
                <a:gd name="T93" fmla="*/ 160 h 401"/>
                <a:gd name="T94" fmla="*/ 2 w 278"/>
                <a:gd name="T95" fmla="*/ 178 h 401"/>
                <a:gd name="T96" fmla="*/ 0 w 278"/>
                <a:gd name="T97" fmla="*/ 193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8" h="401">
                  <a:moveTo>
                    <a:pt x="0" y="193"/>
                  </a:moveTo>
                  <a:lnTo>
                    <a:pt x="6" y="208"/>
                  </a:lnTo>
                  <a:lnTo>
                    <a:pt x="19" y="230"/>
                  </a:lnTo>
                  <a:lnTo>
                    <a:pt x="38" y="254"/>
                  </a:lnTo>
                  <a:lnTo>
                    <a:pt x="63" y="282"/>
                  </a:lnTo>
                  <a:lnTo>
                    <a:pt x="88" y="308"/>
                  </a:lnTo>
                  <a:lnTo>
                    <a:pt x="113" y="334"/>
                  </a:lnTo>
                  <a:lnTo>
                    <a:pt x="136" y="356"/>
                  </a:lnTo>
                  <a:lnTo>
                    <a:pt x="156" y="372"/>
                  </a:lnTo>
                  <a:lnTo>
                    <a:pt x="174" y="384"/>
                  </a:lnTo>
                  <a:lnTo>
                    <a:pt x="196" y="395"/>
                  </a:lnTo>
                  <a:lnTo>
                    <a:pt x="218" y="401"/>
                  </a:lnTo>
                  <a:lnTo>
                    <a:pt x="239" y="401"/>
                  </a:lnTo>
                  <a:lnTo>
                    <a:pt x="257" y="392"/>
                  </a:lnTo>
                  <a:lnTo>
                    <a:pt x="271" y="376"/>
                  </a:lnTo>
                  <a:lnTo>
                    <a:pt x="278" y="349"/>
                  </a:lnTo>
                  <a:lnTo>
                    <a:pt x="278" y="307"/>
                  </a:lnTo>
                  <a:lnTo>
                    <a:pt x="277" y="303"/>
                  </a:lnTo>
                  <a:lnTo>
                    <a:pt x="273" y="290"/>
                  </a:lnTo>
                  <a:lnTo>
                    <a:pt x="266" y="271"/>
                  </a:lnTo>
                  <a:lnTo>
                    <a:pt x="260" y="250"/>
                  </a:lnTo>
                  <a:lnTo>
                    <a:pt x="250" y="223"/>
                  </a:lnTo>
                  <a:lnTo>
                    <a:pt x="240" y="196"/>
                  </a:lnTo>
                  <a:lnTo>
                    <a:pt x="230" y="171"/>
                  </a:lnTo>
                  <a:lnTo>
                    <a:pt x="218" y="147"/>
                  </a:lnTo>
                  <a:lnTo>
                    <a:pt x="211" y="135"/>
                  </a:lnTo>
                  <a:lnTo>
                    <a:pt x="200" y="122"/>
                  </a:lnTo>
                  <a:lnTo>
                    <a:pt x="186" y="108"/>
                  </a:lnTo>
                  <a:lnTo>
                    <a:pt x="169" y="93"/>
                  </a:lnTo>
                  <a:lnTo>
                    <a:pt x="150" y="78"/>
                  </a:lnTo>
                  <a:lnTo>
                    <a:pt x="131" y="63"/>
                  </a:lnTo>
                  <a:lnTo>
                    <a:pt x="111" y="49"/>
                  </a:lnTo>
                  <a:lnTo>
                    <a:pt x="91" y="36"/>
                  </a:lnTo>
                  <a:lnTo>
                    <a:pt x="72" y="25"/>
                  </a:lnTo>
                  <a:lnTo>
                    <a:pt x="53" y="14"/>
                  </a:lnTo>
                  <a:lnTo>
                    <a:pt x="38" y="7"/>
                  </a:lnTo>
                  <a:lnTo>
                    <a:pt x="25" y="3"/>
                  </a:lnTo>
                  <a:lnTo>
                    <a:pt x="15" y="0"/>
                  </a:lnTo>
                  <a:lnTo>
                    <a:pt x="10" y="2"/>
                  </a:lnTo>
                  <a:lnTo>
                    <a:pt x="9" y="7"/>
                  </a:lnTo>
                  <a:lnTo>
                    <a:pt x="12" y="17"/>
                  </a:lnTo>
                  <a:lnTo>
                    <a:pt x="21" y="41"/>
                  </a:lnTo>
                  <a:lnTo>
                    <a:pt x="25" y="66"/>
                  </a:lnTo>
                  <a:lnTo>
                    <a:pt x="23" y="90"/>
                  </a:lnTo>
                  <a:lnTo>
                    <a:pt x="19" y="116"/>
                  </a:lnTo>
                  <a:lnTo>
                    <a:pt x="13" y="139"/>
                  </a:lnTo>
                  <a:lnTo>
                    <a:pt x="7" y="160"/>
                  </a:lnTo>
                  <a:lnTo>
                    <a:pt x="2" y="178"/>
                  </a:lnTo>
                  <a:lnTo>
                    <a:pt x="0" y="193"/>
                  </a:lnTo>
                  <a:close/>
                </a:path>
              </a:pathLst>
            </a:custGeom>
            <a:solidFill>
              <a:srgbClr val="F4E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9" name="Freeform 42"/>
            <p:cNvSpPr>
              <a:spLocks/>
            </p:cNvSpPr>
            <p:nvPr/>
          </p:nvSpPr>
          <p:spPr bwMode="auto">
            <a:xfrm>
              <a:off x="4583" y="1224"/>
              <a:ext cx="131" cy="191"/>
            </a:xfrm>
            <a:custGeom>
              <a:avLst/>
              <a:gdLst>
                <a:gd name="T0" fmla="*/ 0 w 261"/>
                <a:gd name="T1" fmla="*/ 184 h 382"/>
                <a:gd name="T2" fmla="*/ 4 w 261"/>
                <a:gd name="T3" fmla="*/ 199 h 382"/>
                <a:gd name="T4" fmla="*/ 17 w 261"/>
                <a:gd name="T5" fmla="*/ 219 h 382"/>
                <a:gd name="T6" fmla="*/ 36 w 261"/>
                <a:gd name="T7" fmla="*/ 243 h 382"/>
                <a:gd name="T8" fmla="*/ 57 w 261"/>
                <a:gd name="T9" fmla="*/ 269 h 382"/>
                <a:gd name="T10" fmla="*/ 82 w 261"/>
                <a:gd name="T11" fmla="*/ 294 h 382"/>
                <a:gd name="T12" fmla="*/ 106 w 261"/>
                <a:gd name="T13" fmla="*/ 318 h 382"/>
                <a:gd name="T14" fmla="*/ 128 w 261"/>
                <a:gd name="T15" fmla="*/ 339 h 382"/>
                <a:gd name="T16" fmla="*/ 146 w 261"/>
                <a:gd name="T17" fmla="*/ 354 h 382"/>
                <a:gd name="T18" fmla="*/ 163 w 261"/>
                <a:gd name="T19" fmla="*/ 366 h 382"/>
                <a:gd name="T20" fmla="*/ 183 w 261"/>
                <a:gd name="T21" fmla="*/ 376 h 382"/>
                <a:gd name="T22" fmla="*/ 204 w 261"/>
                <a:gd name="T23" fmla="*/ 382 h 382"/>
                <a:gd name="T24" fmla="*/ 224 w 261"/>
                <a:gd name="T25" fmla="*/ 382 h 382"/>
                <a:gd name="T26" fmla="*/ 242 w 261"/>
                <a:gd name="T27" fmla="*/ 375 h 382"/>
                <a:gd name="T28" fmla="*/ 254 w 261"/>
                <a:gd name="T29" fmla="*/ 359 h 382"/>
                <a:gd name="T30" fmla="*/ 261 w 261"/>
                <a:gd name="T31" fmla="*/ 332 h 382"/>
                <a:gd name="T32" fmla="*/ 261 w 261"/>
                <a:gd name="T33" fmla="*/ 292 h 382"/>
                <a:gd name="T34" fmla="*/ 260 w 261"/>
                <a:gd name="T35" fmla="*/ 287 h 382"/>
                <a:gd name="T36" fmla="*/ 257 w 261"/>
                <a:gd name="T37" fmla="*/ 276 h 382"/>
                <a:gd name="T38" fmla="*/ 251 w 261"/>
                <a:gd name="T39" fmla="*/ 258 h 382"/>
                <a:gd name="T40" fmla="*/ 244 w 261"/>
                <a:gd name="T41" fmla="*/ 236 h 382"/>
                <a:gd name="T42" fmla="*/ 235 w 261"/>
                <a:gd name="T43" fmla="*/ 212 h 382"/>
                <a:gd name="T44" fmla="*/ 226 w 261"/>
                <a:gd name="T45" fmla="*/ 187 h 382"/>
                <a:gd name="T46" fmla="*/ 215 w 261"/>
                <a:gd name="T47" fmla="*/ 163 h 382"/>
                <a:gd name="T48" fmla="*/ 205 w 261"/>
                <a:gd name="T49" fmla="*/ 140 h 382"/>
                <a:gd name="T50" fmla="*/ 198 w 261"/>
                <a:gd name="T51" fmla="*/ 128 h 382"/>
                <a:gd name="T52" fmla="*/ 188 w 261"/>
                <a:gd name="T53" fmla="*/ 115 h 382"/>
                <a:gd name="T54" fmla="*/ 174 w 261"/>
                <a:gd name="T55" fmla="*/ 101 h 382"/>
                <a:gd name="T56" fmla="*/ 158 w 261"/>
                <a:gd name="T57" fmla="*/ 88 h 382"/>
                <a:gd name="T58" fmla="*/ 140 w 261"/>
                <a:gd name="T59" fmla="*/ 74 h 382"/>
                <a:gd name="T60" fmla="*/ 122 w 261"/>
                <a:gd name="T61" fmla="*/ 59 h 382"/>
                <a:gd name="T62" fmla="*/ 103 w 261"/>
                <a:gd name="T63" fmla="*/ 46 h 382"/>
                <a:gd name="T64" fmla="*/ 85 w 261"/>
                <a:gd name="T65" fmla="*/ 33 h 382"/>
                <a:gd name="T66" fmla="*/ 67 w 261"/>
                <a:gd name="T67" fmla="*/ 23 h 382"/>
                <a:gd name="T68" fmla="*/ 50 w 261"/>
                <a:gd name="T69" fmla="*/ 14 h 382"/>
                <a:gd name="T70" fmla="*/ 36 w 261"/>
                <a:gd name="T71" fmla="*/ 6 h 382"/>
                <a:gd name="T72" fmla="*/ 23 w 261"/>
                <a:gd name="T73" fmla="*/ 1 h 382"/>
                <a:gd name="T74" fmla="*/ 14 w 261"/>
                <a:gd name="T75" fmla="*/ 0 h 382"/>
                <a:gd name="T76" fmla="*/ 9 w 261"/>
                <a:gd name="T77" fmla="*/ 1 h 382"/>
                <a:gd name="T78" fmla="*/ 8 w 261"/>
                <a:gd name="T79" fmla="*/ 6 h 382"/>
                <a:gd name="T80" fmla="*/ 11 w 261"/>
                <a:gd name="T81" fmla="*/ 15 h 382"/>
                <a:gd name="T82" fmla="*/ 21 w 261"/>
                <a:gd name="T83" fmla="*/ 38 h 382"/>
                <a:gd name="T84" fmla="*/ 24 w 261"/>
                <a:gd name="T85" fmla="*/ 62 h 382"/>
                <a:gd name="T86" fmla="*/ 22 w 261"/>
                <a:gd name="T87" fmla="*/ 86 h 382"/>
                <a:gd name="T88" fmla="*/ 18 w 261"/>
                <a:gd name="T89" fmla="*/ 110 h 382"/>
                <a:gd name="T90" fmla="*/ 11 w 261"/>
                <a:gd name="T91" fmla="*/ 133 h 382"/>
                <a:gd name="T92" fmla="*/ 6 w 261"/>
                <a:gd name="T93" fmla="*/ 153 h 382"/>
                <a:gd name="T94" fmla="*/ 1 w 261"/>
                <a:gd name="T95" fmla="*/ 171 h 382"/>
                <a:gd name="T96" fmla="*/ 0 w 261"/>
                <a:gd name="T97" fmla="*/ 184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1" h="382">
                  <a:moveTo>
                    <a:pt x="0" y="184"/>
                  </a:moveTo>
                  <a:lnTo>
                    <a:pt x="4" y="199"/>
                  </a:lnTo>
                  <a:lnTo>
                    <a:pt x="17" y="219"/>
                  </a:lnTo>
                  <a:lnTo>
                    <a:pt x="36" y="243"/>
                  </a:lnTo>
                  <a:lnTo>
                    <a:pt x="57" y="269"/>
                  </a:lnTo>
                  <a:lnTo>
                    <a:pt x="82" y="294"/>
                  </a:lnTo>
                  <a:lnTo>
                    <a:pt x="106" y="318"/>
                  </a:lnTo>
                  <a:lnTo>
                    <a:pt x="128" y="339"/>
                  </a:lnTo>
                  <a:lnTo>
                    <a:pt x="146" y="354"/>
                  </a:lnTo>
                  <a:lnTo>
                    <a:pt x="163" y="366"/>
                  </a:lnTo>
                  <a:lnTo>
                    <a:pt x="183" y="376"/>
                  </a:lnTo>
                  <a:lnTo>
                    <a:pt x="204" y="382"/>
                  </a:lnTo>
                  <a:lnTo>
                    <a:pt x="224" y="382"/>
                  </a:lnTo>
                  <a:lnTo>
                    <a:pt x="242" y="375"/>
                  </a:lnTo>
                  <a:lnTo>
                    <a:pt x="254" y="359"/>
                  </a:lnTo>
                  <a:lnTo>
                    <a:pt x="261" y="332"/>
                  </a:lnTo>
                  <a:lnTo>
                    <a:pt x="261" y="292"/>
                  </a:lnTo>
                  <a:lnTo>
                    <a:pt x="260" y="287"/>
                  </a:lnTo>
                  <a:lnTo>
                    <a:pt x="257" y="276"/>
                  </a:lnTo>
                  <a:lnTo>
                    <a:pt x="251" y="258"/>
                  </a:lnTo>
                  <a:lnTo>
                    <a:pt x="244" y="236"/>
                  </a:lnTo>
                  <a:lnTo>
                    <a:pt x="235" y="212"/>
                  </a:lnTo>
                  <a:lnTo>
                    <a:pt x="226" y="187"/>
                  </a:lnTo>
                  <a:lnTo>
                    <a:pt x="215" y="163"/>
                  </a:lnTo>
                  <a:lnTo>
                    <a:pt x="205" y="140"/>
                  </a:lnTo>
                  <a:lnTo>
                    <a:pt x="198" y="128"/>
                  </a:lnTo>
                  <a:lnTo>
                    <a:pt x="188" y="115"/>
                  </a:lnTo>
                  <a:lnTo>
                    <a:pt x="174" y="101"/>
                  </a:lnTo>
                  <a:lnTo>
                    <a:pt x="158" y="88"/>
                  </a:lnTo>
                  <a:lnTo>
                    <a:pt x="140" y="74"/>
                  </a:lnTo>
                  <a:lnTo>
                    <a:pt x="122" y="59"/>
                  </a:lnTo>
                  <a:lnTo>
                    <a:pt x="103" y="46"/>
                  </a:lnTo>
                  <a:lnTo>
                    <a:pt x="85" y="33"/>
                  </a:lnTo>
                  <a:lnTo>
                    <a:pt x="67" y="23"/>
                  </a:lnTo>
                  <a:lnTo>
                    <a:pt x="50" y="14"/>
                  </a:lnTo>
                  <a:lnTo>
                    <a:pt x="36" y="6"/>
                  </a:lnTo>
                  <a:lnTo>
                    <a:pt x="23" y="1"/>
                  </a:lnTo>
                  <a:lnTo>
                    <a:pt x="14" y="0"/>
                  </a:lnTo>
                  <a:lnTo>
                    <a:pt x="9" y="1"/>
                  </a:lnTo>
                  <a:lnTo>
                    <a:pt x="8" y="6"/>
                  </a:lnTo>
                  <a:lnTo>
                    <a:pt x="11" y="15"/>
                  </a:lnTo>
                  <a:lnTo>
                    <a:pt x="21" y="38"/>
                  </a:lnTo>
                  <a:lnTo>
                    <a:pt x="24" y="62"/>
                  </a:lnTo>
                  <a:lnTo>
                    <a:pt x="22" y="86"/>
                  </a:lnTo>
                  <a:lnTo>
                    <a:pt x="18" y="110"/>
                  </a:lnTo>
                  <a:lnTo>
                    <a:pt x="11" y="133"/>
                  </a:lnTo>
                  <a:lnTo>
                    <a:pt x="6" y="153"/>
                  </a:lnTo>
                  <a:lnTo>
                    <a:pt x="1" y="171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EAD3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0" name="Freeform 43"/>
            <p:cNvSpPr>
              <a:spLocks/>
            </p:cNvSpPr>
            <p:nvPr/>
          </p:nvSpPr>
          <p:spPr bwMode="auto">
            <a:xfrm>
              <a:off x="4589" y="1230"/>
              <a:ext cx="122" cy="182"/>
            </a:xfrm>
            <a:custGeom>
              <a:avLst/>
              <a:gdLst>
                <a:gd name="T0" fmla="*/ 0 w 245"/>
                <a:gd name="T1" fmla="*/ 177 h 366"/>
                <a:gd name="T2" fmla="*/ 5 w 245"/>
                <a:gd name="T3" fmla="*/ 191 h 366"/>
                <a:gd name="T4" fmla="*/ 16 w 245"/>
                <a:gd name="T5" fmla="*/ 210 h 366"/>
                <a:gd name="T6" fmla="*/ 34 w 245"/>
                <a:gd name="T7" fmla="*/ 233 h 366"/>
                <a:gd name="T8" fmla="*/ 54 w 245"/>
                <a:gd name="T9" fmla="*/ 257 h 366"/>
                <a:gd name="T10" fmla="*/ 76 w 245"/>
                <a:gd name="T11" fmla="*/ 282 h 366"/>
                <a:gd name="T12" fmla="*/ 98 w 245"/>
                <a:gd name="T13" fmla="*/ 305 h 366"/>
                <a:gd name="T14" fmla="*/ 119 w 245"/>
                <a:gd name="T15" fmla="*/ 324 h 366"/>
                <a:gd name="T16" fmla="*/ 136 w 245"/>
                <a:gd name="T17" fmla="*/ 339 h 366"/>
                <a:gd name="T18" fmla="*/ 153 w 245"/>
                <a:gd name="T19" fmla="*/ 351 h 366"/>
                <a:gd name="T20" fmla="*/ 172 w 245"/>
                <a:gd name="T21" fmla="*/ 360 h 366"/>
                <a:gd name="T22" fmla="*/ 191 w 245"/>
                <a:gd name="T23" fmla="*/ 366 h 366"/>
                <a:gd name="T24" fmla="*/ 210 w 245"/>
                <a:gd name="T25" fmla="*/ 366 h 366"/>
                <a:gd name="T26" fmla="*/ 227 w 245"/>
                <a:gd name="T27" fmla="*/ 359 h 366"/>
                <a:gd name="T28" fmla="*/ 239 w 245"/>
                <a:gd name="T29" fmla="*/ 343 h 366"/>
                <a:gd name="T30" fmla="*/ 245 w 245"/>
                <a:gd name="T31" fmla="*/ 317 h 366"/>
                <a:gd name="T32" fmla="*/ 245 w 245"/>
                <a:gd name="T33" fmla="*/ 279 h 366"/>
                <a:gd name="T34" fmla="*/ 244 w 245"/>
                <a:gd name="T35" fmla="*/ 276 h 366"/>
                <a:gd name="T36" fmla="*/ 241 w 245"/>
                <a:gd name="T37" fmla="*/ 264 h 366"/>
                <a:gd name="T38" fmla="*/ 236 w 245"/>
                <a:gd name="T39" fmla="*/ 248 h 366"/>
                <a:gd name="T40" fmla="*/ 229 w 245"/>
                <a:gd name="T41" fmla="*/ 228 h 366"/>
                <a:gd name="T42" fmla="*/ 221 w 245"/>
                <a:gd name="T43" fmla="*/ 204 h 366"/>
                <a:gd name="T44" fmla="*/ 212 w 245"/>
                <a:gd name="T45" fmla="*/ 180 h 366"/>
                <a:gd name="T46" fmla="*/ 203 w 245"/>
                <a:gd name="T47" fmla="*/ 156 h 366"/>
                <a:gd name="T48" fmla="*/ 192 w 245"/>
                <a:gd name="T49" fmla="*/ 134 h 366"/>
                <a:gd name="T50" fmla="*/ 186 w 245"/>
                <a:gd name="T51" fmla="*/ 124 h 366"/>
                <a:gd name="T52" fmla="*/ 176 w 245"/>
                <a:gd name="T53" fmla="*/ 111 h 366"/>
                <a:gd name="T54" fmla="*/ 164 w 245"/>
                <a:gd name="T55" fmla="*/ 98 h 366"/>
                <a:gd name="T56" fmla="*/ 149 w 245"/>
                <a:gd name="T57" fmla="*/ 85 h 366"/>
                <a:gd name="T58" fmla="*/ 133 w 245"/>
                <a:gd name="T59" fmla="*/ 71 h 366"/>
                <a:gd name="T60" fmla="*/ 115 w 245"/>
                <a:gd name="T61" fmla="*/ 58 h 366"/>
                <a:gd name="T62" fmla="*/ 98 w 245"/>
                <a:gd name="T63" fmla="*/ 45 h 366"/>
                <a:gd name="T64" fmla="*/ 81 w 245"/>
                <a:gd name="T65" fmla="*/ 33 h 366"/>
                <a:gd name="T66" fmla="*/ 64 w 245"/>
                <a:gd name="T67" fmla="*/ 22 h 366"/>
                <a:gd name="T68" fmla="*/ 49 w 245"/>
                <a:gd name="T69" fmla="*/ 14 h 366"/>
                <a:gd name="T70" fmla="*/ 35 w 245"/>
                <a:gd name="T71" fmla="*/ 7 h 366"/>
                <a:gd name="T72" fmla="*/ 23 w 245"/>
                <a:gd name="T73" fmla="*/ 3 h 366"/>
                <a:gd name="T74" fmla="*/ 14 w 245"/>
                <a:gd name="T75" fmla="*/ 0 h 366"/>
                <a:gd name="T76" fmla="*/ 9 w 245"/>
                <a:gd name="T77" fmla="*/ 2 h 366"/>
                <a:gd name="T78" fmla="*/ 8 w 245"/>
                <a:gd name="T79" fmla="*/ 7 h 366"/>
                <a:gd name="T80" fmla="*/ 12 w 245"/>
                <a:gd name="T81" fmla="*/ 15 h 366"/>
                <a:gd name="T82" fmla="*/ 20 w 245"/>
                <a:gd name="T83" fmla="*/ 37 h 366"/>
                <a:gd name="T84" fmla="*/ 23 w 245"/>
                <a:gd name="T85" fmla="*/ 60 h 366"/>
                <a:gd name="T86" fmla="*/ 21 w 245"/>
                <a:gd name="T87" fmla="*/ 83 h 366"/>
                <a:gd name="T88" fmla="*/ 17 w 245"/>
                <a:gd name="T89" fmla="*/ 106 h 366"/>
                <a:gd name="T90" fmla="*/ 12 w 245"/>
                <a:gd name="T91" fmla="*/ 127 h 366"/>
                <a:gd name="T92" fmla="*/ 6 w 245"/>
                <a:gd name="T93" fmla="*/ 147 h 366"/>
                <a:gd name="T94" fmla="*/ 1 w 245"/>
                <a:gd name="T95" fmla="*/ 164 h 366"/>
                <a:gd name="T96" fmla="*/ 0 w 245"/>
                <a:gd name="T97" fmla="*/ 177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5" h="366">
                  <a:moveTo>
                    <a:pt x="0" y="177"/>
                  </a:moveTo>
                  <a:lnTo>
                    <a:pt x="5" y="191"/>
                  </a:lnTo>
                  <a:lnTo>
                    <a:pt x="16" y="210"/>
                  </a:lnTo>
                  <a:lnTo>
                    <a:pt x="34" y="233"/>
                  </a:lnTo>
                  <a:lnTo>
                    <a:pt x="54" y="257"/>
                  </a:lnTo>
                  <a:lnTo>
                    <a:pt x="76" y="282"/>
                  </a:lnTo>
                  <a:lnTo>
                    <a:pt x="98" y="305"/>
                  </a:lnTo>
                  <a:lnTo>
                    <a:pt x="119" y="324"/>
                  </a:lnTo>
                  <a:lnTo>
                    <a:pt x="136" y="339"/>
                  </a:lnTo>
                  <a:lnTo>
                    <a:pt x="153" y="351"/>
                  </a:lnTo>
                  <a:lnTo>
                    <a:pt x="172" y="360"/>
                  </a:lnTo>
                  <a:lnTo>
                    <a:pt x="191" y="366"/>
                  </a:lnTo>
                  <a:lnTo>
                    <a:pt x="210" y="366"/>
                  </a:lnTo>
                  <a:lnTo>
                    <a:pt x="227" y="359"/>
                  </a:lnTo>
                  <a:lnTo>
                    <a:pt x="239" y="343"/>
                  </a:lnTo>
                  <a:lnTo>
                    <a:pt x="245" y="317"/>
                  </a:lnTo>
                  <a:lnTo>
                    <a:pt x="245" y="279"/>
                  </a:lnTo>
                  <a:lnTo>
                    <a:pt x="244" y="276"/>
                  </a:lnTo>
                  <a:lnTo>
                    <a:pt x="241" y="264"/>
                  </a:lnTo>
                  <a:lnTo>
                    <a:pt x="236" y="248"/>
                  </a:lnTo>
                  <a:lnTo>
                    <a:pt x="229" y="228"/>
                  </a:lnTo>
                  <a:lnTo>
                    <a:pt x="221" y="204"/>
                  </a:lnTo>
                  <a:lnTo>
                    <a:pt x="212" y="180"/>
                  </a:lnTo>
                  <a:lnTo>
                    <a:pt x="203" y="156"/>
                  </a:lnTo>
                  <a:lnTo>
                    <a:pt x="192" y="134"/>
                  </a:lnTo>
                  <a:lnTo>
                    <a:pt x="186" y="124"/>
                  </a:lnTo>
                  <a:lnTo>
                    <a:pt x="176" y="111"/>
                  </a:lnTo>
                  <a:lnTo>
                    <a:pt x="164" y="98"/>
                  </a:lnTo>
                  <a:lnTo>
                    <a:pt x="149" y="85"/>
                  </a:lnTo>
                  <a:lnTo>
                    <a:pt x="133" y="71"/>
                  </a:lnTo>
                  <a:lnTo>
                    <a:pt x="115" y="58"/>
                  </a:lnTo>
                  <a:lnTo>
                    <a:pt x="98" y="45"/>
                  </a:lnTo>
                  <a:lnTo>
                    <a:pt x="81" y="33"/>
                  </a:lnTo>
                  <a:lnTo>
                    <a:pt x="64" y="22"/>
                  </a:lnTo>
                  <a:lnTo>
                    <a:pt x="49" y="14"/>
                  </a:lnTo>
                  <a:lnTo>
                    <a:pt x="35" y="7"/>
                  </a:lnTo>
                  <a:lnTo>
                    <a:pt x="23" y="3"/>
                  </a:lnTo>
                  <a:lnTo>
                    <a:pt x="14" y="0"/>
                  </a:lnTo>
                  <a:lnTo>
                    <a:pt x="9" y="2"/>
                  </a:lnTo>
                  <a:lnTo>
                    <a:pt x="8" y="7"/>
                  </a:lnTo>
                  <a:lnTo>
                    <a:pt x="12" y="15"/>
                  </a:lnTo>
                  <a:lnTo>
                    <a:pt x="20" y="37"/>
                  </a:lnTo>
                  <a:lnTo>
                    <a:pt x="23" y="60"/>
                  </a:lnTo>
                  <a:lnTo>
                    <a:pt x="21" y="83"/>
                  </a:lnTo>
                  <a:lnTo>
                    <a:pt x="17" y="106"/>
                  </a:lnTo>
                  <a:lnTo>
                    <a:pt x="12" y="127"/>
                  </a:lnTo>
                  <a:lnTo>
                    <a:pt x="6" y="147"/>
                  </a:lnTo>
                  <a:lnTo>
                    <a:pt x="1" y="164"/>
                  </a:lnTo>
                  <a:lnTo>
                    <a:pt x="0" y="177"/>
                  </a:lnTo>
                  <a:close/>
                </a:path>
              </a:pathLst>
            </a:custGeom>
            <a:solidFill>
              <a:srgbClr val="E0BC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1" name="Freeform 44"/>
            <p:cNvSpPr>
              <a:spLocks/>
            </p:cNvSpPr>
            <p:nvPr/>
          </p:nvSpPr>
          <p:spPr bwMode="auto">
            <a:xfrm>
              <a:off x="4594" y="1235"/>
              <a:ext cx="114" cy="174"/>
            </a:xfrm>
            <a:custGeom>
              <a:avLst/>
              <a:gdLst>
                <a:gd name="T0" fmla="*/ 0 w 228"/>
                <a:gd name="T1" fmla="*/ 168 h 347"/>
                <a:gd name="T2" fmla="*/ 4 w 228"/>
                <a:gd name="T3" fmla="*/ 182 h 347"/>
                <a:gd name="T4" fmla="*/ 15 w 228"/>
                <a:gd name="T5" fmla="*/ 201 h 347"/>
                <a:gd name="T6" fmla="*/ 31 w 228"/>
                <a:gd name="T7" fmla="*/ 222 h 347"/>
                <a:gd name="T8" fmla="*/ 49 w 228"/>
                <a:gd name="T9" fmla="*/ 245 h 347"/>
                <a:gd name="T10" fmla="*/ 70 w 228"/>
                <a:gd name="T11" fmla="*/ 269 h 347"/>
                <a:gd name="T12" fmla="*/ 91 w 228"/>
                <a:gd name="T13" fmla="*/ 290 h 347"/>
                <a:gd name="T14" fmla="*/ 110 w 228"/>
                <a:gd name="T15" fmla="*/ 309 h 347"/>
                <a:gd name="T16" fmla="*/ 126 w 228"/>
                <a:gd name="T17" fmla="*/ 323 h 347"/>
                <a:gd name="T18" fmla="*/ 141 w 228"/>
                <a:gd name="T19" fmla="*/ 333 h 347"/>
                <a:gd name="T20" fmla="*/ 160 w 228"/>
                <a:gd name="T21" fmla="*/ 342 h 347"/>
                <a:gd name="T22" fmla="*/ 178 w 228"/>
                <a:gd name="T23" fmla="*/ 347 h 347"/>
                <a:gd name="T24" fmla="*/ 195 w 228"/>
                <a:gd name="T25" fmla="*/ 347 h 347"/>
                <a:gd name="T26" fmla="*/ 210 w 228"/>
                <a:gd name="T27" fmla="*/ 341 h 347"/>
                <a:gd name="T28" fmla="*/ 222 w 228"/>
                <a:gd name="T29" fmla="*/ 326 h 347"/>
                <a:gd name="T30" fmla="*/ 228 w 228"/>
                <a:gd name="T31" fmla="*/ 301 h 347"/>
                <a:gd name="T32" fmla="*/ 228 w 228"/>
                <a:gd name="T33" fmla="*/ 265 h 347"/>
                <a:gd name="T34" fmla="*/ 226 w 228"/>
                <a:gd name="T35" fmla="*/ 262 h 347"/>
                <a:gd name="T36" fmla="*/ 223 w 228"/>
                <a:gd name="T37" fmla="*/ 250 h 347"/>
                <a:gd name="T38" fmla="*/ 218 w 228"/>
                <a:gd name="T39" fmla="*/ 235 h 347"/>
                <a:gd name="T40" fmla="*/ 213 w 228"/>
                <a:gd name="T41" fmla="*/ 214 h 347"/>
                <a:gd name="T42" fmla="*/ 206 w 228"/>
                <a:gd name="T43" fmla="*/ 192 h 347"/>
                <a:gd name="T44" fmla="*/ 196 w 228"/>
                <a:gd name="T45" fmla="*/ 169 h 347"/>
                <a:gd name="T46" fmla="*/ 188 w 228"/>
                <a:gd name="T47" fmla="*/ 146 h 347"/>
                <a:gd name="T48" fmla="*/ 179 w 228"/>
                <a:gd name="T49" fmla="*/ 126 h 347"/>
                <a:gd name="T50" fmla="*/ 173 w 228"/>
                <a:gd name="T51" fmla="*/ 115 h 347"/>
                <a:gd name="T52" fmla="*/ 164 w 228"/>
                <a:gd name="T53" fmla="*/ 104 h 347"/>
                <a:gd name="T54" fmla="*/ 153 w 228"/>
                <a:gd name="T55" fmla="*/ 92 h 347"/>
                <a:gd name="T56" fmla="*/ 139 w 228"/>
                <a:gd name="T57" fmla="*/ 79 h 347"/>
                <a:gd name="T58" fmla="*/ 124 w 228"/>
                <a:gd name="T59" fmla="*/ 67 h 347"/>
                <a:gd name="T60" fmla="*/ 108 w 228"/>
                <a:gd name="T61" fmla="*/ 54 h 347"/>
                <a:gd name="T62" fmla="*/ 92 w 228"/>
                <a:gd name="T63" fmla="*/ 41 h 347"/>
                <a:gd name="T64" fmla="*/ 76 w 228"/>
                <a:gd name="T65" fmla="*/ 30 h 347"/>
                <a:gd name="T66" fmla="*/ 59 w 228"/>
                <a:gd name="T67" fmla="*/ 21 h 347"/>
                <a:gd name="T68" fmla="*/ 44 w 228"/>
                <a:gd name="T69" fmla="*/ 11 h 347"/>
                <a:gd name="T70" fmla="*/ 32 w 228"/>
                <a:gd name="T71" fmla="*/ 6 h 347"/>
                <a:gd name="T72" fmla="*/ 21 w 228"/>
                <a:gd name="T73" fmla="*/ 1 h 347"/>
                <a:gd name="T74" fmla="*/ 13 w 228"/>
                <a:gd name="T75" fmla="*/ 0 h 347"/>
                <a:gd name="T76" fmla="*/ 8 w 228"/>
                <a:gd name="T77" fmla="*/ 1 h 347"/>
                <a:gd name="T78" fmla="*/ 6 w 228"/>
                <a:gd name="T79" fmla="*/ 6 h 347"/>
                <a:gd name="T80" fmla="*/ 10 w 228"/>
                <a:gd name="T81" fmla="*/ 14 h 347"/>
                <a:gd name="T82" fmla="*/ 18 w 228"/>
                <a:gd name="T83" fmla="*/ 34 h 347"/>
                <a:gd name="T84" fmla="*/ 20 w 228"/>
                <a:gd name="T85" fmla="*/ 56 h 347"/>
                <a:gd name="T86" fmla="*/ 19 w 228"/>
                <a:gd name="T87" fmla="*/ 78 h 347"/>
                <a:gd name="T88" fmla="*/ 16 w 228"/>
                <a:gd name="T89" fmla="*/ 100 h 347"/>
                <a:gd name="T90" fmla="*/ 10 w 228"/>
                <a:gd name="T91" fmla="*/ 121 h 347"/>
                <a:gd name="T92" fmla="*/ 5 w 228"/>
                <a:gd name="T93" fmla="*/ 139 h 347"/>
                <a:gd name="T94" fmla="*/ 1 w 228"/>
                <a:gd name="T95" fmla="*/ 156 h 347"/>
                <a:gd name="T96" fmla="*/ 0 w 228"/>
                <a:gd name="T97" fmla="*/ 16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8" h="347">
                  <a:moveTo>
                    <a:pt x="0" y="168"/>
                  </a:moveTo>
                  <a:lnTo>
                    <a:pt x="4" y="182"/>
                  </a:lnTo>
                  <a:lnTo>
                    <a:pt x="15" y="201"/>
                  </a:lnTo>
                  <a:lnTo>
                    <a:pt x="31" y="222"/>
                  </a:lnTo>
                  <a:lnTo>
                    <a:pt x="49" y="245"/>
                  </a:lnTo>
                  <a:lnTo>
                    <a:pt x="70" y="269"/>
                  </a:lnTo>
                  <a:lnTo>
                    <a:pt x="91" y="290"/>
                  </a:lnTo>
                  <a:lnTo>
                    <a:pt x="110" y="309"/>
                  </a:lnTo>
                  <a:lnTo>
                    <a:pt x="126" y="323"/>
                  </a:lnTo>
                  <a:lnTo>
                    <a:pt x="141" y="333"/>
                  </a:lnTo>
                  <a:lnTo>
                    <a:pt x="160" y="342"/>
                  </a:lnTo>
                  <a:lnTo>
                    <a:pt x="178" y="347"/>
                  </a:lnTo>
                  <a:lnTo>
                    <a:pt x="195" y="347"/>
                  </a:lnTo>
                  <a:lnTo>
                    <a:pt x="210" y="341"/>
                  </a:lnTo>
                  <a:lnTo>
                    <a:pt x="222" y="326"/>
                  </a:lnTo>
                  <a:lnTo>
                    <a:pt x="228" y="301"/>
                  </a:lnTo>
                  <a:lnTo>
                    <a:pt x="228" y="265"/>
                  </a:lnTo>
                  <a:lnTo>
                    <a:pt x="226" y="262"/>
                  </a:lnTo>
                  <a:lnTo>
                    <a:pt x="223" y="250"/>
                  </a:lnTo>
                  <a:lnTo>
                    <a:pt x="218" y="235"/>
                  </a:lnTo>
                  <a:lnTo>
                    <a:pt x="213" y="214"/>
                  </a:lnTo>
                  <a:lnTo>
                    <a:pt x="206" y="192"/>
                  </a:lnTo>
                  <a:lnTo>
                    <a:pt x="196" y="169"/>
                  </a:lnTo>
                  <a:lnTo>
                    <a:pt x="188" y="146"/>
                  </a:lnTo>
                  <a:lnTo>
                    <a:pt x="179" y="126"/>
                  </a:lnTo>
                  <a:lnTo>
                    <a:pt x="173" y="115"/>
                  </a:lnTo>
                  <a:lnTo>
                    <a:pt x="164" y="104"/>
                  </a:lnTo>
                  <a:lnTo>
                    <a:pt x="153" y="92"/>
                  </a:lnTo>
                  <a:lnTo>
                    <a:pt x="139" y="79"/>
                  </a:lnTo>
                  <a:lnTo>
                    <a:pt x="124" y="67"/>
                  </a:lnTo>
                  <a:lnTo>
                    <a:pt x="108" y="54"/>
                  </a:lnTo>
                  <a:lnTo>
                    <a:pt x="92" y="41"/>
                  </a:lnTo>
                  <a:lnTo>
                    <a:pt x="76" y="30"/>
                  </a:lnTo>
                  <a:lnTo>
                    <a:pt x="59" y="21"/>
                  </a:lnTo>
                  <a:lnTo>
                    <a:pt x="44" y="11"/>
                  </a:lnTo>
                  <a:lnTo>
                    <a:pt x="32" y="6"/>
                  </a:lnTo>
                  <a:lnTo>
                    <a:pt x="21" y="1"/>
                  </a:lnTo>
                  <a:lnTo>
                    <a:pt x="13" y="0"/>
                  </a:lnTo>
                  <a:lnTo>
                    <a:pt x="8" y="1"/>
                  </a:lnTo>
                  <a:lnTo>
                    <a:pt x="6" y="6"/>
                  </a:lnTo>
                  <a:lnTo>
                    <a:pt x="10" y="14"/>
                  </a:lnTo>
                  <a:lnTo>
                    <a:pt x="18" y="34"/>
                  </a:lnTo>
                  <a:lnTo>
                    <a:pt x="20" y="56"/>
                  </a:lnTo>
                  <a:lnTo>
                    <a:pt x="19" y="78"/>
                  </a:lnTo>
                  <a:lnTo>
                    <a:pt x="16" y="100"/>
                  </a:lnTo>
                  <a:lnTo>
                    <a:pt x="10" y="121"/>
                  </a:lnTo>
                  <a:lnTo>
                    <a:pt x="5" y="139"/>
                  </a:lnTo>
                  <a:lnTo>
                    <a:pt x="1" y="156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D3A5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2" name="Freeform 45"/>
            <p:cNvSpPr>
              <a:spLocks/>
            </p:cNvSpPr>
            <p:nvPr/>
          </p:nvSpPr>
          <p:spPr bwMode="auto">
            <a:xfrm>
              <a:off x="4599" y="1241"/>
              <a:ext cx="106" cy="165"/>
            </a:xfrm>
            <a:custGeom>
              <a:avLst/>
              <a:gdLst>
                <a:gd name="T0" fmla="*/ 0 w 212"/>
                <a:gd name="T1" fmla="*/ 160 h 330"/>
                <a:gd name="T2" fmla="*/ 3 w 212"/>
                <a:gd name="T3" fmla="*/ 172 h 330"/>
                <a:gd name="T4" fmla="*/ 14 w 212"/>
                <a:gd name="T5" fmla="*/ 191 h 330"/>
                <a:gd name="T6" fmla="*/ 29 w 212"/>
                <a:gd name="T7" fmla="*/ 210 h 330"/>
                <a:gd name="T8" fmla="*/ 46 w 212"/>
                <a:gd name="T9" fmla="*/ 233 h 330"/>
                <a:gd name="T10" fmla="*/ 66 w 212"/>
                <a:gd name="T11" fmla="*/ 255 h 330"/>
                <a:gd name="T12" fmla="*/ 85 w 212"/>
                <a:gd name="T13" fmla="*/ 276 h 330"/>
                <a:gd name="T14" fmla="*/ 102 w 212"/>
                <a:gd name="T15" fmla="*/ 293 h 330"/>
                <a:gd name="T16" fmla="*/ 117 w 212"/>
                <a:gd name="T17" fmla="*/ 307 h 330"/>
                <a:gd name="T18" fmla="*/ 131 w 212"/>
                <a:gd name="T19" fmla="*/ 318 h 330"/>
                <a:gd name="T20" fmla="*/ 147 w 212"/>
                <a:gd name="T21" fmla="*/ 326 h 330"/>
                <a:gd name="T22" fmla="*/ 165 w 212"/>
                <a:gd name="T23" fmla="*/ 330 h 330"/>
                <a:gd name="T24" fmla="*/ 181 w 212"/>
                <a:gd name="T25" fmla="*/ 330 h 330"/>
                <a:gd name="T26" fmla="*/ 195 w 212"/>
                <a:gd name="T27" fmla="*/ 323 h 330"/>
                <a:gd name="T28" fmla="*/ 206 w 212"/>
                <a:gd name="T29" fmla="*/ 309 h 330"/>
                <a:gd name="T30" fmla="*/ 212 w 212"/>
                <a:gd name="T31" fmla="*/ 286 h 330"/>
                <a:gd name="T32" fmla="*/ 212 w 212"/>
                <a:gd name="T33" fmla="*/ 252 h 330"/>
                <a:gd name="T34" fmla="*/ 211 w 212"/>
                <a:gd name="T35" fmla="*/ 248 h 330"/>
                <a:gd name="T36" fmla="*/ 208 w 212"/>
                <a:gd name="T37" fmla="*/ 238 h 330"/>
                <a:gd name="T38" fmla="*/ 204 w 212"/>
                <a:gd name="T39" fmla="*/ 223 h 330"/>
                <a:gd name="T40" fmla="*/ 198 w 212"/>
                <a:gd name="T41" fmla="*/ 205 h 330"/>
                <a:gd name="T42" fmla="*/ 191 w 212"/>
                <a:gd name="T43" fmla="*/ 183 h 330"/>
                <a:gd name="T44" fmla="*/ 184 w 212"/>
                <a:gd name="T45" fmla="*/ 161 h 330"/>
                <a:gd name="T46" fmla="*/ 176 w 212"/>
                <a:gd name="T47" fmla="*/ 139 h 330"/>
                <a:gd name="T48" fmla="*/ 168 w 212"/>
                <a:gd name="T49" fmla="*/ 119 h 330"/>
                <a:gd name="T50" fmla="*/ 162 w 212"/>
                <a:gd name="T51" fmla="*/ 110 h 330"/>
                <a:gd name="T52" fmla="*/ 153 w 212"/>
                <a:gd name="T53" fmla="*/ 98 h 330"/>
                <a:gd name="T54" fmla="*/ 143 w 212"/>
                <a:gd name="T55" fmla="*/ 87 h 330"/>
                <a:gd name="T56" fmla="*/ 130 w 212"/>
                <a:gd name="T57" fmla="*/ 75 h 330"/>
                <a:gd name="T58" fmla="*/ 116 w 212"/>
                <a:gd name="T59" fmla="*/ 63 h 330"/>
                <a:gd name="T60" fmla="*/ 101 w 212"/>
                <a:gd name="T61" fmla="*/ 51 h 330"/>
                <a:gd name="T62" fmla="*/ 85 w 212"/>
                <a:gd name="T63" fmla="*/ 40 h 330"/>
                <a:gd name="T64" fmla="*/ 70 w 212"/>
                <a:gd name="T65" fmla="*/ 29 h 330"/>
                <a:gd name="T66" fmla="*/ 55 w 212"/>
                <a:gd name="T67" fmla="*/ 20 h 330"/>
                <a:gd name="T68" fmla="*/ 43 w 212"/>
                <a:gd name="T69" fmla="*/ 12 h 330"/>
                <a:gd name="T70" fmla="*/ 30 w 212"/>
                <a:gd name="T71" fmla="*/ 5 h 330"/>
                <a:gd name="T72" fmla="*/ 19 w 212"/>
                <a:gd name="T73" fmla="*/ 2 h 330"/>
                <a:gd name="T74" fmla="*/ 13 w 212"/>
                <a:gd name="T75" fmla="*/ 0 h 330"/>
                <a:gd name="T76" fmla="*/ 8 w 212"/>
                <a:gd name="T77" fmla="*/ 2 h 330"/>
                <a:gd name="T78" fmla="*/ 7 w 212"/>
                <a:gd name="T79" fmla="*/ 5 h 330"/>
                <a:gd name="T80" fmla="*/ 10 w 212"/>
                <a:gd name="T81" fmla="*/ 13 h 330"/>
                <a:gd name="T82" fmla="*/ 17 w 212"/>
                <a:gd name="T83" fmla="*/ 33 h 330"/>
                <a:gd name="T84" fmla="*/ 19 w 212"/>
                <a:gd name="T85" fmla="*/ 55 h 330"/>
                <a:gd name="T86" fmla="*/ 18 w 212"/>
                <a:gd name="T87" fmla="*/ 75 h 330"/>
                <a:gd name="T88" fmla="*/ 15 w 212"/>
                <a:gd name="T89" fmla="*/ 96 h 330"/>
                <a:gd name="T90" fmla="*/ 9 w 212"/>
                <a:gd name="T91" fmla="*/ 116 h 330"/>
                <a:gd name="T92" fmla="*/ 5 w 212"/>
                <a:gd name="T93" fmla="*/ 133 h 330"/>
                <a:gd name="T94" fmla="*/ 1 w 212"/>
                <a:gd name="T95" fmla="*/ 148 h 330"/>
                <a:gd name="T96" fmla="*/ 0 w 212"/>
                <a:gd name="T97" fmla="*/ 16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2" h="330">
                  <a:moveTo>
                    <a:pt x="0" y="160"/>
                  </a:moveTo>
                  <a:lnTo>
                    <a:pt x="3" y="172"/>
                  </a:lnTo>
                  <a:lnTo>
                    <a:pt x="14" y="191"/>
                  </a:lnTo>
                  <a:lnTo>
                    <a:pt x="29" y="210"/>
                  </a:lnTo>
                  <a:lnTo>
                    <a:pt x="46" y="233"/>
                  </a:lnTo>
                  <a:lnTo>
                    <a:pt x="66" y="255"/>
                  </a:lnTo>
                  <a:lnTo>
                    <a:pt x="85" y="276"/>
                  </a:lnTo>
                  <a:lnTo>
                    <a:pt x="102" y="293"/>
                  </a:lnTo>
                  <a:lnTo>
                    <a:pt x="117" y="307"/>
                  </a:lnTo>
                  <a:lnTo>
                    <a:pt x="131" y="318"/>
                  </a:lnTo>
                  <a:lnTo>
                    <a:pt x="147" y="326"/>
                  </a:lnTo>
                  <a:lnTo>
                    <a:pt x="165" y="330"/>
                  </a:lnTo>
                  <a:lnTo>
                    <a:pt x="181" y="330"/>
                  </a:lnTo>
                  <a:lnTo>
                    <a:pt x="195" y="323"/>
                  </a:lnTo>
                  <a:lnTo>
                    <a:pt x="206" y="309"/>
                  </a:lnTo>
                  <a:lnTo>
                    <a:pt x="212" y="286"/>
                  </a:lnTo>
                  <a:lnTo>
                    <a:pt x="212" y="252"/>
                  </a:lnTo>
                  <a:lnTo>
                    <a:pt x="211" y="248"/>
                  </a:lnTo>
                  <a:lnTo>
                    <a:pt x="208" y="238"/>
                  </a:lnTo>
                  <a:lnTo>
                    <a:pt x="204" y="223"/>
                  </a:lnTo>
                  <a:lnTo>
                    <a:pt x="198" y="205"/>
                  </a:lnTo>
                  <a:lnTo>
                    <a:pt x="191" y="183"/>
                  </a:lnTo>
                  <a:lnTo>
                    <a:pt x="184" y="161"/>
                  </a:lnTo>
                  <a:lnTo>
                    <a:pt x="176" y="139"/>
                  </a:lnTo>
                  <a:lnTo>
                    <a:pt x="168" y="119"/>
                  </a:lnTo>
                  <a:lnTo>
                    <a:pt x="162" y="110"/>
                  </a:lnTo>
                  <a:lnTo>
                    <a:pt x="153" y="98"/>
                  </a:lnTo>
                  <a:lnTo>
                    <a:pt x="143" y="87"/>
                  </a:lnTo>
                  <a:lnTo>
                    <a:pt x="130" y="75"/>
                  </a:lnTo>
                  <a:lnTo>
                    <a:pt x="116" y="63"/>
                  </a:lnTo>
                  <a:lnTo>
                    <a:pt x="101" y="51"/>
                  </a:lnTo>
                  <a:lnTo>
                    <a:pt x="85" y="40"/>
                  </a:lnTo>
                  <a:lnTo>
                    <a:pt x="70" y="29"/>
                  </a:lnTo>
                  <a:lnTo>
                    <a:pt x="55" y="20"/>
                  </a:lnTo>
                  <a:lnTo>
                    <a:pt x="43" y="12"/>
                  </a:lnTo>
                  <a:lnTo>
                    <a:pt x="30" y="5"/>
                  </a:lnTo>
                  <a:lnTo>
                    <a:pt x="19" y="2"/>
                  </a:lnTo>
                  <a:lnTo>
                    <a:pt x="13" y="0"/>
                  </a:lnTo>
                  <a:lnTo>
                    <a:pt x="8" y="2"/>
                  </a:lnTo>
                  <a:lnTo>
                    <a:pt x="7" y="5"/>
                  </a:lnTo>
                  <a:lnTo>
                    <a:pt x="10" y="13"/>
                  </a:lnTo>
                  <a:lnTo>
                    <a:pt x="17" y="33"/>
                  </a:lnTo>
                  <a:lnTo>
                    <a:pt x="19" y="55"/>
                  </a:lnTo>
                  <a:lnTo>
                    <a:pt x="18" y="75"/>
                  </a:lnTo>
                  <a:lnTo>
                    <a:pt x="15" y="96"/>
                  </a:lnTo>
                  <a:lnTo>
                    <a:pt x="9" y="116"/>
                  </a:lnTo>
                  <a:lnTo>
                    <a:pt x="5" y="133"/>
                  </a:lnTo>
                  <a:lnTo>
                    <a:pt x="1" y="148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CC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3" name="Freeform 46"/>
            <p:cNvSpPr>
              <a:spLocks/>
            </p:cNvSpPr>
            <p:nvPr/>
          </p:nvSpPr>
          <p:spPr bwMode="auto">
            <a:xfrm>
              <a:off x="4604" y="1247"/>
              <a:ext cx="98" cy="156"/>
            </a:xfrm>
            <a:custGeom>
              <a:avLst/>
              <a:gdLst>
                <a:gd name="T0" fmla="*/ 0 w 196"/>
                <a:gd name="T1" fmla="*/ 151 h 312"/>
                <a:gd name="T2" fmla="*/ 4 w 196"/>
                <a:gd name="T3" fmla="*/ 164 h 312"/>
                <a:gd name="T4" fmla="*/ 13 w 196"/>
                <a:gd name="T5" fmla="*/ 180 h 312"/>
                <a:gd name="T6" fmla="*/ 26 w 196"/>
                <a:gd name="T7" fmla="*/ 199 h 312"/>
                <a:gd name="T8" fmla="*/ 42 w 196"/>
                <a:gd name="T9" fmla="*/ 220 h 312"/>
                <a:gd name="T10" fmla="*/ 60 w 196"/>
                <a:gd name="T11" fmla="*/ 242 h 312"/>
                <a:gd name="T12" fmla="*/ 77 w 196"/>
                <a:gd name="T13" fmla="*/ 262 h 312"/>
                <a:gd name="T14" fmla="*/ 94 w 196"/>
                <a:gd name="T15" fmla="*/ 278 h 312"/>
                <a:gd name="T16" fmla="*/ 107 w 196"/>
                <a:gd name="T17" fmla="*/ 291 h 312"/>
                <a:gd name="T18" fmla="*/ 121 w 196"/>
                <a:gd name="T19" fmla="*/ 300 h 312"/>
                <a:gd name="T20" fmla="*/ 136 w 196"/>
                <a:gd name="T21" fmla="*/ 308 h 312"/>
                <a:gd name="T22" fmla="*/ 152 w 196"/>
                <a:gd name="T23" fmla="*/ 312 h 312"/>
                <a:gd name="T24" fmla="*/ 167 w 196"/>
                <a:gd name="T25" fmla="*/ 312 h 312"/>
                <a:gd name="T26" fmla="*/ 180 w 196"/>
                <a:gd name="T27" fmla="*/ 306 h 312"/>
                <a:gd name="T28" fmla="*/ 190 w 196"/>
                <a:gd name="T29" fmla="*/ 293 h 312"/>
                <a:gd name="T30" fmla="*/ 196 w 196"/>
                <a:gd name="T31" fmla="*/ 270 h 312"/>
                <a:gd name="T32" fmla="*/ 196 w 196"/>
                <a:gd name="T33" fmla="*/ 237 h 312"/>
                <a:gd name="T34" fmla="*/ 195 w 196"/>
                <a:gd name="T35" fmla="*/ 234 h 312"/>
                <a:gd name="T36" fmla="*/ 193 w 196"/>
                <a:gd name="T37" fmla="*/ 225 h 312"/>
                <a:gd name="T38" fmla="*/ 188 w 196"/>
                <a:gd name="T39" fmla="*/ 210 h 312"/>
                <a:gd name="T40" fmla="*/ 183 w 196"/>
                <a:gd name="T41" fmla="*/ 191 h 312"/>
                <a:gd name="T42" fmla="*/ 178 w 196"/>
                <a:gd name="T43" fmla="*/ 172 h 312"/>
                <a:gd name="T44" fmla="*/ 171 w 196"/>
                <a:gd name="T45" fmla="*/ 151 h 312"/>
                <a:gd name="T46" fmla="*/ 163 w 196"/>
                <a:gd name="T47" fmla="*/ 130 h 312"/>
                <a:gd name="T48" fmla="*/ 156 w 196"/>
                <a:gd name="T49" fmla="*/ 112 h 312"/>
                <a:gd name="T50" fmla="*/ 143 w 196"/>
                <a:gd name="T51" fmla="*/ 92 h 312"/>
                <a:gd name="T52" fmla="*/ 121 w 196"/>
                <a:gd name="T53" fmla="*/ 70 h 312"/>
                <a:gd name="T54" fmla="*/ 94 w 196"/>
                <a:gd name="T55" fmla="*/ 47 h 312"/>
                <a:gd name="T56" fmla="*/ 66 w 196"/>
                <a:gd name="T57" fmla="*/ 26 h 312"/>
                <a:gd name="T58" fmla="*/ 39 w 196"/>
                <a:gd name="T59" fmla="*/ 10 h 312"/>
                <a:gd name="T60" fmla="*/ 20 w 196"/>
                <a:gd name="T61" fmla="*/ 0 h 312"/>
                <a:gd name="T62" fmla="*/ 8 w 196"/>
                <a:gd name="T63" fmla="*/ 0 h 312"/>
                <a:gd name="T64" fmla="*/ 11 w 196"/>
                <a:gd name="T65" fmla="*/ 11 h 312"/>
                <a:gd name="T66" fmla="*/ 18 w 196"/>
                <a:gd name="T67" fmla="*/ 31 h 312"/>
                <a:gd name="T68" fmla="*/ 19 w 196"/>
                <a:gd name="T69" fmla="*/ 51 h 312"/>
                <a:gd name="T70" fmla="*/ 18 w 196"/>
                <a:gd name="T71" fmla="*/ 70 h 312"/>
                <a:gd name="T72" fmla="*/ 14 w 196"/>
                <a:gd name="T73" fmla="*/ 90 h 312"/>
                <a:gd name="T74" fmla="*/ 9 w 196"/>
                <a:gd name="T75" fmla="*/ 108 h 312"/>
                <a:gd name="T76" fmla="*/ 5 w 196"/>
                <a:gd name="T77" fmla="*/ 126 h 312"/>
                <a:gd name="T78" fmla="*/ 1 w 196"/>
                <a:gd name="T79" fmla="*/ 139 h 312"/>
                <a:gd name="T80" fmla="*/ 0 w 196"/>
                <a:gd name="T81" fmla="*/ 15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6" h="312">
                  <a:moveTo>
                    <a:pt x="0" y="151"/>
                  </a:moveTo>
                  <a:lnTo>
                    <a:pt x="4" y="164"/>
                  </a:lnTo>
                  <a:lnTo>
                    <a:pt x="13" y="180"/>
                  </a:lnTo>
                  <a:lnTo>
                    <a:pt x="26" y="199"/>
                  </a:lnTo>
                  <a:lnTo>
                    <a:pt x="42" y="220"/>
                  </a:lnTo>
                  <a:lnTo>
                    <a:pt x="60" y="242"/>
                  </a:lnTo>
                  <a:lnTo>
                    <a:pt x="77" y="262"/>
                  </a:lnTo>
                  <a:lnTo>
                    <a:pt x="94" y="278"/>
                  </a:lnTo>
                  <a:lnTo>
                    <a:pt x="107" y="291"/>
                  </a:lnTo>
                  <a:lnTo>
                    <a:pt x="121" y="300"/>
                  </a:lnTo>
                  <a:lnTo>
                    <a:pt x="136" y="308"/>
                  </a:lnTo>
                  <a:lnTo>
                    <a:pt x="152" y="312"/>
                  </a:lnTo>
                  <a:lnTo>
                    <a:pt x="167" y="312"/>
                  </a:lnTo>
                  <a:lnTo>
                    <a:pt x="180" y="306"/>
                  </a:lnTo>
                  <a:lnTo>
                    <a:pt x="190" y="293"/>
                  </a:lnTo>
                  <a:lnTo>
                    <a:pt x="196" y="270"/>
                  </a:lnTo>
                  <a:lnTo>
                    <a:pt x="196" y="237"/>
                  </a:lnTo>
                  <a:lnTo>
                    <a:pt x="195" y="234"/>
                  </a:lnTo>
                  <a:lnTo>
                    <a:pt x="193" y="225"/>
                  </a:lnTo>
                  <a:lnTo>
                    <a:pt x="188" y="210"/>
                  </a:lnTo>
                  <a:lnTo>
                    <a:pt x="183" y="191"/>
                  </a:lnTo>
                  <a:lnTo>
                    <a:pt x="178" y="172"/>
                  </a:lnTo>
                  <a:lnTo>
                    <a:pt x="171" y="151"/>
                  </a:lnTo>
                  <a:lnTo>
                    <a:pt x="163" y="130"/>
                  </a:lnTo>
                  <a:lnTo>
                    <a:pt x="156" y="112"/>
                  </a:lnTo>
                  <a:lnTo>
                    <a:pt x="143" y="92"/>
                  </a:lnTo>
                  <a:lnTo>
                    <a:pt x="121" y="70"/>
                  </a:lnTo>
                  <a:lnTo>
                    <a:pt x="94" y="47"/>
                  </a:lnTo>
                  <a:lnTo>
                    <a:pt x="66" y="26"/>
                  </a:lnTo>
                  <a:lnTo>
                    <a:pt x="39" y="10"/>
                  </a:lnTo>
                  <a:lnTo>
                    <a:pt x="20" y="0"/>
                  </a:lnTo>
                  <a:lnTo>
                    <a:pt x="8" y="0"/>
                  </a:lnTo>
                  <a:lnTo>
                    <a:pt x="11" y="11"/>
                  </a:lnTo>
                  <a:lnTo>
                    <a:pt x="18" y="31"/>
                  </a:lnTo>
                  <a:lnTo>
                    <a:pt x="19" y="51"/>
                  </a:lnTo>
                  <a:lnTo>
                    <a:pt x="18" y="70"/>
                  </a:lnTo>
                  <a:lnTo>
                    <a:pt x="14" y="90"/>
                  </a:lnTo>
                  <a:lnTo>
                    <a:pt x="9" y="108"/>
                  </a:lnTo>
                  <a:lnTo>
                    <a:pt x="5" y="126"/>
                  </a:lnTo>
                  <a:lnTo>
                    <a:pt x="1" y="139"/>
                  </a:lnTo>
                  <a:lnTo>
                    <a:pt x="0" y="151"/>
                  </a:lnTo>
                  <a:close/>
                </a:path>
              </a:pathLst>
            </a:custGeom>
            <a:solidFill>
              <a:srgbClr val="C17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4" name="Freeform 47"/>
            <p:cNvSpPr>
              <a:spLocks/>
            </p:cNvSpPr>
            <p:nvPr/>
          </p:nvSpPr>
          <p:spPr bwMode="auto">
            <a:xfrm>
              <a:off x="4609" y="1253"/>
              <a:ext cx="90" cy="147"/>
            </a:xfrm>
            <a:custGeom>
              <a:avLst/>
              <a:gdLst>
                <a:gd name="T0" fmla="*/ 180 w 180"/>
                <a:gd name="T1" fmla="*/ 224 h 295"/>
                <a:gd name="T2" fmla="*/ 179 w 180"/>
                <a:gd name="T3" fmla="*/ 221 h 295"/>
                <a:gd name="T4" fmla="*/ 177 w 180"/>
                <a:gd name="T5" fmla="*/ 211 h 295"/>
                <a:gd name="T6" fmla="*/ 173 w 180"/>
                <a:gd name="T7" fmla="*/ 198 h 295"/>
                <a:gd name="T8" fmla="*/ 170 w 180"/>
                <a:gd name="T9" fmla="*/ 182 h 295"/>
                <a:gd name="T10" fmla="*/ 164 w 180"/>
                <a:gd name="T11" fmla="*/ 162 h 295"/>
                <a:gd name="T12" fmla="*/ 158 w 180"/>
                <a:gd name="T13" fmla="*/ 142 h 295"/>
                <a:gd name="T14" fmla="*/ 151 w 180"/>
                <a:gd name="T15" fmla="*/ 123 h 295"/>
                <a:gd name="T16" fmla="*/ 144 w 180"/>
                <a:gd name="T17" fmla="*/ 105 h 295"/>
                <a:gd name="T18" fmla="*/ 133 w 180"/>
                <a:gd name="T19" fmla="*/ 87 h 295"/>
                <a:gd name="T20" fmla="*/ 112 w 180"/>
                <a:gd name="T21" fmla="*/ 66 h 295"/>
                <a:gd name="T22" fmla="*/ 88 w 180"/>
                <a:gd name="T23" fmla="*/ 44 h 295"/>
                <a:gd name="T24" fmla="*/ 63 w 180"/>
                <a:gd name="T25" fmla="*/ 25 h 295"/>
                <a:gd name="T26" fmla="*/ 38 w 180"/>
                <a:gd name="T27" fmla="*/ 10 h 295"/>
                <a:gd name="T28" fmla="*/ 20 w 180"/>
                <a:gd name="T29" fmla="*/ 0 h 295"/>
                <a:gd name="T30" fmla="*/ 10 w 180"/>
                <a:gd name="T31" fmla="*/ 0 h 295"/>
                <a:gd name="T32" fmla="*/ 11 w 180"/>
                <a:gd name="T33" fmla="*/ 11 h 295"/>
                <a:gd name="T34" fmla="*/ 19 w 180"/>
                <a:gd name="T35" fmla="*/ 48 h 295"/>
                <a:gd name="T36" fmla="*/ 14 w 180"/>
                <a:gd name="T37" fmla="*/ 86 h 295"/>
                <a:gd name="T38" fmla="*/ 5 w 180"/>
                <a:gd name="T39" fmla="*/ 119 h 295"/>
                <a:gd name="T40" fmla="*/ 0 w 180"/>
                <a:gd name="T41" fmla="*/ 143 h 295"/>
                <a:gd name="T42" fmla="*/ 4 w 180"/>
                <a:gd name="T43" fmla="*/ 155 h 295"/>
                <a:gd name="T44" fmla="*/ 12 w 180"/>
                <a:gd name="T45" fmla="*/ 171 h 295"/>
                <a:gd name="T46" fmla="*/ 25 w 180"/>
                <a:gd name="T47" fmla="*/ 188 h 295"/>
                <a:gd name="T48" fmla="*/ 40 w 180"/>
                <a:gd name="T49" fmla="*/ 209 h 295"/>
                <a:gd name="T50" fmla="*/ 56 w 180"/>
                <a:gd name="T51" fmla="*/ 229 h 295"/>
                <a:gd name="T52" fmla="*/ 72 w 180"/>
                <a:gd name="T53" fmla="*/ 247 h 295"/>
                <a:gd name="T54" fmla="*/ 87 w 180"/>
                <a:gd name="T55" fmla="*/ 263 h 295"/>
                <a:gd name="T56" fmla="*/ 100 w 180"/>
                <a:gd name="T57" fmla="*/ 275 h 295"/>
                <a:gd name="T58" fmla="*/ 111 w 180"/>
                <a:gd name="T59" fmla="*/ 284 h 295"/>
                <a:gd name="T60" fmla="*/ 125 w 180"/>
                <a:gd name="T61" fmla="*/ 291 h 295"/>
                <a:gd name="T62" fmla="*/ 140 w 180"/>
                <a:gd name="T63" fmla="*/ 295 h 295"/>
                <a:gd name="T64" fmla="*/ 154 w 180"/>
                <a:gd name="T65" fmla="*/ 295 h 295"/>
                <a:gd name="T66" fmla="*/ 166 w 180"/>
                <a:gd name="T67" fmla="*/ 289 h 295"/>
                <a:gd name="T68" fmla="*/ 176 w 180"/>
                <a:gd name="T69" fmla="*/ 276 h 295"/>
                <a:gd name="T70" fmla="*/ 180 w 180"/>
                <a:gd name="T71" fmla="*/ 255 h 295"/>
                <a:gd name="T72" fmla="*/ 180 w 180"/>
                <a:gd name="T73" fmla="*/ 22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" h="295">
                  <a:moveTo>
                    <a:pt x="180" y="224"/>
                  </a:moveTo>
                  <a:lnTo>
                    <a:pt x="179" y="221"/>
                  </a:lnTo>
                  <a:lnTo>
                    <a:pt x="177" y="211"/>
                  </a:lnTo>
                  <a:lnTo>
                    <a:pt x="173" y="198"/>
                  </a:lnTo>
                  <a:lnTo>
                    <a:pt x="170" y="182"/>
                  </a:lnTo>
                  <a:lnTo>
                    <a:pt x="164" y="162"/>
                  </a:lnTo>
                  <a:lnTo>
                    <a:pt x="158" y="142"/>
                  </a:lnTo>
                  <a:lnTo>
                    <a:pt x="151" y="123"/>
                  </a:lnTo>
                  <a:lnTo>
                    <a:pt x="144" y="105"/>
                  </a:lnTo>
                  <a:lnTo>
                    <a:pt x="133" y="87"/>
                  </a:lnTo>
                  <a:lnTo>
                    <a:pt x="112" y="66"/>
                  </a:lnTo>
                  <a:lnTo>
                    <a:pt x="88" y="44"/>
                  </a:lnTo>
                  <a:lnTo>
                    <a:pt x="63" y="25"/>
                  </a:lnTo>
                  <a:lnTo>
                    <a:pt x="38" y="10"/>
                  </a:lnTo>
                  <a:lnTo>
                    <a:pt x="20" y="0"/>
                  </a:lnTo>
                  <a:lnTo>
                    <a:pt x="10" y="0"/>
                  </a:lnTo>
                  <a:lnTo>
                    <a:pt x="11" y="11"/>
                  </a:lnTo>
                  <a:lnTo>
                    <a:pt x="19" y="48"/>
                  </a:lnTo>
                  <a:lnTo>
                    <a:pt x="14" y="86"/>
                  </a:lnTo>
                  <a:lnTo>
                    <a:pt x="5" y="119"/>
                  </a:lnTo>
                  <a:lnTo>
                    <a:pt x="0" y="143"/>
                  </a:lnTo>
                  <a:lnTo>
                    <a:pt x="4" y="155"/>
                  </a:lnTo>
                  <a:lnTo>
                    <a:pt x="12" y="171"/>
                  </a:lnTo>
                  <a:lnTo>
                    <a:pt x="25" y="188"/>
                  </a:lnTo>
                  <a:lnTo>
                    <a:pt x="40" y="209"/>
                  </a:lnTo>
                  <a:lnTo>
                    <a:pt x="56" y="229"/>
                  </a:lnTo>
                  <a:lnTo>
                    <a:pt x="72" y="247"/>
                  </a:lnTo>
                  <a:lnTo>
                    <a:pt x="87" y="263"/>
                  </a:lnTo>
                  <a:lnTo>
                    <a:pt x="100" y="275"/>
                  </a:lnTo>
                  <a:lnTo>
                    <a:pt x="111" y="284"/>
                  </a:lnTo>
                  <a:lnTo>
                    <a:pt x="125" y="291"/>
                  </a:lnTo>
                  <a:lnTo>
                    <a:pt x="140" y="295"/>
                  </a:lnTo>
                  <a:lnTo>
                    <a:pt x="154" y="295"/>
                  </a:lnTo>
                  <a:lnTo>
                    <a:pt x="166" y="289"/>
                  </a:lnTo>
                  <a:lnTo>
                    <a:pt x="176" y="276"/>
                  </a:lnTo>
                  <a:lnTo>
                    <a:pt x="180" y="255"/>
                  </a:lnTo>
                  <a:lnTo>
                    <a:pt x="180" y="224"/>
                  </a:lnTo>
                  <a:close/>
                </a:path>
              </a:pathLst>
            </a:custGeom>
            <a:solidFill>
              <a:srgbClr val="B5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5" name="Freeform 48"/>
            <p:cNvSpPr>
              <a:spLocks/>
            </p:cNvSpPr>
            <p:nvPr/>
          </p:nvSpPr>
          <p:spPr bwMode="auto">
            <a:xfrm>
              <a:off x="4834" y="799"/>
              <a:ext cx="199" cy="337"/>
            </a:xfrm>
            <a:custGeom>
              <a:avLst/>
              <a:gdLst>
                <a:gd name="T0" fmla="*/ 209 w 397"/>
                <a:gd name="T1" fmla="*/ 1 h 673"/>
                <a:gd name="T2" fmla="*/ 196 w 397"/>
                <a:gd name="T3" fmla="*/ 0 h 673"/>
                <a:gd name="T4" fmla="*/ 171 w 397"/>
                <a:gd name="T5" fmla="*/ 1 h 673"/>
                <a:gd name="T6" fmla="*/ 141 w 397"/>
                <a:gd name="T7" fmla="*/ 7 h 673"/>
                <a:gd name="T8" fmla="*/ 107 w 397"/>
                <a:gd name="T9" fmla="*/ 23 h 673"/>
                <a:gd name="T10" fmla="*/ 72 w 397"/>
                <a:gd name="T11" fmla="*/ 53 h 673"/>
                <a:gd name="T12" fmla="*/ 41 w 397"/>
                <a:gd name="T13" fmla="*/ 98 h 673"/>
                <a:gd name="T14" fmla="*/ 18 w 397"/>
                <a:gd name="T15" fmla="*/ 164 h 673"/>
                <a:gd name="T16" fmla="*/ 1 w 397"/>
                <a:gd name="T17" fmla="*/ 288 h 673"/>
                <a:gd name="T18" fmla="*/ 4 w 397"/>
                <a:gd name="T19" fmla="*/ 420 h 673"/>
                <a:gd name="T20" fmla="*/ 30 w 397"/>
                <a:gd name="T21" fmla="*/ 507 h 673"/>
                <a:gd name="T22" fmla="*/ 72 w 397"/>
                <a:gd name="T23" fmla="*/ 558 h 673"/>
                <a:gd name="T24" fmla="*/ 103 w 397"/>
                <a:gd name="T25" fmla="*/ 575 h 673"/>
                <a:gd name="T26" fmla="*/ 117 w 397"/>
                <a:gd name="T27" fmla="*/ 608 h 673"/>
                <a:gd name="T28" fmla="*/ 116 w 397"/>
                <a:gd name="T29" fmla="*/ 647 h 673"/>
                <a:gd name="T30" fmla="*/ 128 w 397"/>
                <a:gd name="T31" fmla="*/ 665 h 673"/>
                <a:gd name="T32" fmla="*/ 154 w 397"/>
                <a:gd name="T33" fmla="*/ 673 h 673"/>
                <a:gd name="T34" fmla="*/ 191 w 397"/>
                <a:gd name="T35" fmla="*/ 669 h 673"/>
                <a:gd name="T36" fmla="*/ 234 w 397"/>
                <a:gd name="T37" fmla="*/ 652 h 673"/>
                <a:gd name="T38" fmla="*/ 280 w 397"/>
                <a:gd name="T39" fmla="*/ 623 h 673"/>
                <a:gd name="T40" fmla="*/ 321 w 397"/>
                <a:gd name="T41" fmla="*/ 579 h 673"/>
                <a:gd name="T42" fmla="*/ 349 w 397"/>
                <a:gd name="T43" fmla="*/ 520 h 673"/>
                <a:gd name="T44" fmla="*/ 360 w 397"/>
                <a:gd name="T45" fmla="*/ 446 h 673"/>
                <a:gd name="T46" fmla="*/ 382 w 397"/>
                <a:gd name="T47" fmla="*/ 375 h 673"/>
                <a:gd name="T48" fmla="*/ 397 w 397"/>
                <a:gd name="T49" fmla="*/ 314 h 673"/>
                <a:gd name="T50" fmla="*/ 379 w 397"/>
                <a:gd name="T51" fmla="*/ 270 h 673"/>
                <a:gd name="T52" fmla="*/ 348 w 397"/>
                <a:gd name="T53" fmla="*/ 254 h 673"/>
                <a:gd name="T54" fmla="*/ 335 w 397"/>
                <a:gd name="T55" fmla="*/ 234 h 673"/>
                <a:gd name="T56" fmla="*/ 322 w 397"/>
                <a:gd name="T57" fmla="*/ 203 h 673"/>
                <a:gd name="T58" fmla="*/ 323 w 397"/>
                <a:gd name="T59" fmla="*/ 172 h 673"/>
                <a:gd name="T60" fmla="*/ 342 w 397"/>
                <a:gd name="T61" fmla="*/ 153 h 673"/>
                <a:gd name="T62" fmla="*/ 357 w 397"/>
                <a:gd name="T63" fmla="*/ 136 h 673"/>
                <a:gd name="T64" fmla="*/ 371 w 397"/>
                <a:gd name="T65" fmla="*/ 114 h 673"/>
                <a:gd name="T66" fmla="*/ 378 w 397"/>
                <a:gd name="T67" fmla="*/ 89 h 673"/>
                <a:gd name="T68" fmla="*/ 374 w 397"/>
                <a:gd name="T69" fmla="*/ 65 h 673"/>
                <a:gd name="T70" fmla="*/ 354 w 397"/>
                <a:gd name="T71" fmla="*/ 40 h 673"/>
                <a:gd name="T72" fmla="*/ 315 w 397"/>
                <a:gd name="T73" fmla="*/ 21 h 673"/>
                <a:gd name="T74" fmla="*/ 253 w 397"/>
                <a:gd name="T75" fmla="*/ 6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7" h="673">
                  <a:moveTo>
                    <a:pt x="212" y="1"/>
                  </a:moveTo>
                  <a:lnTo>
                    <a:pt x="209" y="1"/>
                  </a:lnTo>
                  <a:lnTo>
                    <a:pt x="205" y="0"/>
                  </a:lnTo>
                  <a:lnTo>
                    <a:pt x="196" y="0"/>
                  </a:lnTo>
                  <a:lnTo>
                    <a:pt x="185" y="0"/>
                  </a:lnTo>
                  <a:lnTo>
                    <a:pt x="171" y="1"/>
                  </a:lnTo>
                  <a:lnTo>
                    <a:pt x="158" y="4"/>
                  </a:lnTo>
                  <a:lnTo>
                    <a:pt x="141" y="7"/>
                  </a:lnTo>
                  <a:lnTo>
                    <a:pt x="124" y="14"/>
                  </a:lnTo>
                  <a:lnTo>
                    <a:pt x="107" y="23"/>
                  </a:lnTo>
                  <a:lnTo>
                    <a:pt x="90" y="36"/>
                  </a:lnTo>
                  <a:lnTo>
                    <a:pt x="72" y="53"/>
                  </a:lnTo>
                  <a:lnTo>
                    <a:pt x="56" y="73"/>
                  </a:lnTo>
                  <a:lnTo>
                    <a:pt x="41" y="98"/>
                  </a:lnTo>
                  <a:lnTo>
                    <a:pt x="29" y="128"/>
                  </a:lnTo>
                  <a:lnTo>
                    <a:pt x="18" y="164"/>
                  </a:lnTo>
                  <a:lnTo>
                    <a:pt x="10" y="205"/>
                  </a:lnTo>
                  <a:lnTo>
                    <a:pt x="1" y="288"/>
                  </a:lnTo>
                  <a:lnTo>
                    <a:pt x="0" y="360"/>
                  </a:lnTo>
                  <a:lnTo>
                    <a:pt x="4" y="420"/>
                  </a:lnTo>
                  <a:lnTo>
                    <a:pt x="15" y="468"/>
                  </a:lnTo>
                  <a:lnTo>
                    <a:pt x="30" y="507"/>
                  </a:lnTo>
                  <a:lnTo>
                    <a:pt x="49" y="537"/>
                  </a:lnTo>
                  <a:lnTo>
                    <a:pt x="72" y="558"/>
                  </a:lnTo>
                  <a:lnTo>
                    <a:pt x="99" y="571"/>
                  </a:lnTo>
                  <a:lnTo>
                    <a:pt x="103" y="575"/>
                  </a:lnTo>
                  <a:lnTo>
                    <a:pt x="112" y="587"/>
                  </a:lnTo>
                  <a:lnTo>
                    <a:pt x="117" y="608"/>
                  </a:lnTo>
                  <a:lnTo>
                    <a:pt x="116" y="635"/>
                  </a:lnTo>
                  <a:lnTo>
                    <a:pt x="116" y="647"/>
                  </a:lnTo>
                  <a:lnTo>
                    <a:pt x="120" y="657"/>
                  </a:lnTo>
                  <a:lnTo>
                    <a:pt x="128" y="665"/>
                  </a:lnTo>
                  <a:lnTo>
                    <a:pt x="140" y="671"/>
                  </a:lnTo>
                  <a:lnTo>
                    <a:pt x="154" y="673"/>
                  </a:lnTo>
                  <a:lnTo>
                    <a:pt x="171" y="672"/>
                  </a:lnTo>
                  <a:lnTo>
                    <a:pt x="191" y="669"/>
                  </a:lnTo>
                  <a:lnTo>
                    <a:pt x="212" y="662"/>
                  </a:lnTo>
                  <a:lnTo>
                    <a:pt x="234" y="652"/>
                  </a:lnTo>
                  <a:lnTo>
                    <a:pt x="257" y="639"/>
                  </a:lnTo>
                  <a:lnTo>
                    <a:pt x="280" y="623"/>
                  </a:lnTo>
                  <a:lnTo>
                    <a:pt x="302" y="602"/>
                  </a:lnTo>
                  <a:lnTo>
                    <a:pt x="321" y="579"/>
                  </a:lnTo>
                  <a:lnTo>
                    <a:pt x="337" y="551"/>
                  </a:lnTo>
                  <a:lnTo>
                    <a:pt x="349" y="520"/>
                  </a:lnTo>
                  <a:lnTo>
                    <a:pt x="354" y="484"/>
                  </a:lnTo>
                  <a:lnTo>
                    <a:pt x="360" y="446"/>
                  </a:lnTo>
                  <a:lnTo>
                    <a:pt x="371" y="411"/>
                  </a:lnTo>
                  <a:lnTo>
                    <a:pt x="382" y="375"/>
                  </a:lnTo>
                  <a:lnTo>
                    <a:pt x="392" y="342"/>
                  </a:lnTo>
                  <a:lnTo>
                    <a:pt x="397" y="314"/>
                  </a:lnTo>
                  <a:lnTo>
                    <a:pt x="394" y="289"/>
                  </a:lnTo>
                  <a:lnTo>
                    <a:pt x="379" y="270"/>
                  </a:lnTo>
                  <a:lnTo>
                    <a:pt x="350" y="257"/>
                  </a:lnTo>
                  <a:lnTo>
                    <a:pt x="348" y="254"/>
                  </a:lnTo>
                  <a:lnTo>
                    <a:pt x="342" y="246"/>
                  </a:lnTo>
                  <a:lnTo>
                    <a:pt x="335" y="234"/>
                  </a:lnTo>
                  <a:lnTo>
                    <a:pt x="328" y="219"/>
                  </a:lnTo>
                  <a:lnTo>
                    <a:pt x="322" y="203"/>
                  </a:lnTo>
                  <a:lnTo>
                    <a:pt x="320" y="187"/>
                  </a:lnTo>
                  <a:lnTo>
                    <a:pt x="323" y="172"/>
                  </a:lnTo>
                  <a:lnTo>
                    <a:pt x="334" y="159"/>
                  </a:lnTo>
                  <a:lnTo>
                    <a:pt x="342" y="153"/>
                  </a:lnTo>
                  <a:lnTo>
                    <a:pt x="349" y="145"/>
                  </a:lnTo>
                  <a:lnTo>
                    <a:pt x="357" y="136"/>
                  </a:lnTo>
                  <a:lnTo>
                    <a:pt x="365" y="126"/>
                  </a:lnTo>
                  <a:lnTo>
                    <a:pt x="371" y="114"/>
                  </a:lnTo>
                  <a:lnTo>
                    <a:pt x="375" y="102"/>
                  </a:lnTo>
                  <a:lnTo>
                    <a:pt x="378" y="89"/>
                  </a:lnTo>
                  <a:lnTo>
                    <a:pt x="378" y="76"/>
                  </a:lnTo>
                  <a:lnTo>
                    <a:pt x="374" y="65"/>
                  </a:lnTo>
                  <a:lnTo>
                    <a:pt x="366" y="52"/>
                  </a:lnTo>
                  <a:lnTo>
                    <a:pt x="354" y="40"/>
                  </a:lnTo>
                  <a:lnTo>
                    <a:pt x="337" y="30"/>
                  </a:lnTo>
                  <a:lnTo>
                    <a:pt x="315" y="21"/>
                  </a:lnTo>
                  <a:lnTo>
                    <a:pt x="288" y="12"/>
                  </a:lnTo>
                  <a:lnTo>
                    <a:pt x="253" y="6"/>
                  </a:lnTo>
                  <a:lnTo>
                    <a:pt x="21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6" name="Freeform 49"/>
            <p:cNvSpPr>
              <a:spLocks/>
            </p:cNvSpPr>
            <p:nvPr/>
          </p:nvSpPr>
          <p:spPr bwMode="auto">
            <a:xfrm>
              <a:off x="4837" y="801"/>
              <a:ext cx="191" cy="328"/>
            </a:xfrm>
            <a:custGeom>
              <a:avLst/>
              <a:gdLst>
                <a:gd name="T0" fmla="*/ 94 w 382"/>
                <a:gd name="T1" fmla="*/ 562 h 656"/>
                <a:gd name="T2" fmla="*/ 111 w 382"/>
                <a:gd name="T3" fmla="*/ 591 h 656"/>
                <a:gd name="T4" fmla="*/ 112 w 382"/>
                <a:gd name="T5" fmla="*/ 622 h 656"/>
                <a:gd name="T6" fmla="*/ 117 w 382"/>
                <a:gd name="T7" fmla="*/ 635 h 656"/>
                <a:gd name="T8" fmla="*/ 126 w 382"/>
                <a:gd name="T9" fmla="*/ 647 h 656"/>
                <a:gd name="T10" fmla="*/ 141 w 382"/>
                <a:gd name="T11" fmla="*/ 653 h 656"/>
                <a:gd name="T12" fmla="*/ 162 w 382"/>
                <a:gd name="T13" fmla="*/ 656 h 656"/>
                <a:gd name="T14" fmla="*/ 188 w 382"/>
                <a:gd name="T15" fmla="*/ 650 h 656"/>
                <a:gd name="T16" fmla="*/ 223 w 382"/>
                <a:gd name="T17" fmla="*/ 635 h 656"/>
                <a:gd name="T18" fmla="*/ 268 w 382"/>
                <a:gd name="T19" fmla="*/ 607 h 656"/>
                <a:gd name="T20" fmla="*/ 308 w 382"/>
                <a:gd name="T21" fmla="*/ 566 h 656"/>
                <a:gd name="T22" fmla="*/ 336 w 382"/>
                <a:gd name="T23" fmla="*/ 509 h 656"/>
                <a:gd name="T24" fmla="*/ 347 w 382"/>
                <a:gd name="T25" fmla="*/ 438 h 656"/>
                <a:gd name="T26" fmla="*/ 368 w 382"/>
                <a:gd name="T27" fmla="*/ 370 h 656"/>
                <a:gd name="T28" fmla="*/ 382 w 382"/>
                <a:gd name="T29" fmla="*/ 312 h 656"/>
                <a:gd name="T30" fmla="*/ 365 w 382"/>
                <a:gd name="T31" fmla="*/ 268 h 656"/>
                <a:gd name="T32" fmla="*/ 335 w 382"/>
                <a:gd name="T33" fmla="*/ 251 h 656"/>
                <a:gd name="T34" fmla="*/ 322 w 382"/>
                <a:gd name="T35" fmla="*/ 230 h 656"/>
                <a:gd name="T36" fmla="*/ 309 w 382"/>
                <a:gd name="T37" fmla="*/ 199 h 656"/>
                <a:gd name="T38" fmla="*/ 309 w 382"/>
                <a:gd name="T39" fmla="*/ 168 h 656"/>
                <a:gd name="T40" fmla="*/ 327 w 382"/>
                <a:gd name="T41" fmla="*/ 150 h 656"/>
                <a:gd name="T42" fmla="*/ 342 w 382"/>
                <a:gd name="T43" fmla="*/ 132 h 656"/>
                <a:gd name="T44" fmla="*/ 354 w 382"/>
                <a:gd name="T45" fmla="*/ 112 h 656"/>
                <a:gd name="T46" fmla="*/ 361 w 382"/>
                <a:gd name="T47" fmla="*/ 87 h 656"/>
                <a:gd name="T48" fmla="*/ 358 w 382"/>
                <a:gd name="T49" fmla="*/ 62 h 656"/>
                <a:gd name="T50" fmla="*/ 339 w 382"/>
                <a:gd name="T51" fmla="*/ 39 h 656"/>
                <a:gd name="T52" fmla="*/ 301 w 382"/>
                <a:gd name="T53" fmla="*/ 19 h 656"/>
                <a:gd name="T54" fmla="*/ 241 w 382"/>
                <a:gd name="T55" fmla="*/ 5 h 656"/>
                <a:gd name="T56" fmla="*/ 200 w 382"/>
                <a:gd name="T57" fmla="*/ 1 h 656"/>
                <a:gd name="T58" fmla="*/ 187 w 382"/>
                <a:gd name="T59" fmla="*/ 0 h 656"/>
                <a:gd name="T60" fmla="*/ 164 w 382"/>
                <a:gd name="T61" fmla="*/ 1 h 656"/>
                <a:gd name="T62" fmla="*/ 134 w 382"/>
                <a:gd name="T63" fmla="*/ 7 h 656"/>
                <a:gd name="T64" fmla="*/ 102 w 382"/>
                <a:gd name="T65" fmla="*/ 23 h 656"/>
                <a:gd name="T66" fmla="*/ 70 w 382"/>
                <a:gd name="T67" fmla="*/ 52 h 656"/>
                <a:gd name="T68" fmla="*/ 40 w 382"/>
                <a:gd name="T69" fmla="*/ 95 h 656"/>
                <a:gd name="T70" fmla="*/ 18 w 382"/>
                <a:gd name="T71" fmla="*/ 160 h 656"/>
                <a:gd name="T72" fmla="*/ 2 w 382"/>
                <a:gd name="T73" fmla="*/ 281 h 656"/>
                <a:gd name="T74" fmla="*/ 3 w 382"/>
                <a:gd name="T75" fmla="*/ 409 h 656"/>
                <a:gd name="T76" fmla="*/ 27 w 382"/>
                <a:gd name="T77" fmla="*/ 497 h 656"/>
                <a:gd name="T78" fmla="*/ 66 w 382"/>
                <a:gd name="T79" fmla="*/ 54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82" h="656">
                  <a:moveTo>
                    <a:pt x="89" y="559"/>
                  </a:moveTo>
                  <a:lnTo>
                    <a:pt x="94" y="562"/>
                  </a:lnTo>
                  <a:lnTo>
                    <a:pt x="103" y="573"/>
                  </a:lnTo>
                  <a:lnTo>
                    <a:pt x="111" y="591"/>
                  </a:lnTo>
                  <a:lnTo>
                    <a:pt x="112" y="615"/>
                  </a:lnTo>
                  <a:lnTo>
                    <a:pt x="112" y="622"/>
                  </a:lnTo>
                  <a:lnTo>
                    <a:pt x="114" y="629"/>
                  </a:lnTo>
                  <a:lnTo>
                    <a:pt x="117" y="635"/>
                  </a:lnTo>
                  <a:lnTo>
                    <a:pt x="121" y="641"/>
                  </a:lnTo>
                  <a:lnTo>
                    <a:pt x="126" y="647"/>
                  </a:lnTo>
                  <a:lnTo>
                    <a:pt x="133" y="650"/>
                  </a:lnTo>
                  <a:lnTo>
                    <a:pt x="141" y="653"/>
                  </a:lnTo>
                  <a:lnTo>
                    <a:pt x="152" y="655"/>
                  </a:lnTo>
                  <a:lnTo>
                    <a:pt x="162" y="656"/>
                  </a:lnTo>
                  <a:lnTo>
                    <a:pt x="175" y="653"/>
                  </a:lnTo>
                  <a:lnTo>
                    <a:pt x="188" y="650"/>
                  </a:lnTo>
                  <a:lnTo>
                    <a:pt x="202" y="645"/>
                  </a:lnTo>
                  <a:lnTo>
                    <a:pt x="223" y="635"/>
                  </a:lnTo>
                  <a:lnTo>
                    <a:pt x="246" y="622"/>
                  </a:lnTo>
                  <a:lnTo>
                    <a:pt x="268" y="607"/>
                  </a:lnTo>
                  <a:lnTo>
                    <a:pt x="290" y="588"/>
                  </a:lnTo>
                  <a:lnTo>
                    <a:pt x="308" y="566"/>
                  </a:lnTo>
                  <a:lnTo>
                    <a:pt x="324" y="539"/>
                  </a:lnTo>
                  <a:lnTo>
                    <a:pt x="336" y="509"/>
                  </a:lnTo>
                  <a:lnTo>
                    <a:pt x="342" y="475"/>
                  </a:lnTo>
                  <a:lnTo>
                    <a:pt x="347" y="438"/>
                  </a:lnTo>
                  <a:lnTo>
                    <a:pt x="357" y="403"/>
                  </a:lnTo>
                  <a:lnTo>
                    <a:pt x="368" y="370"/>
                  </a:lnTo>
                  <a:lnTo>
                    <a:pt x="377" y="340"/>
                  </a:lnTo>
                  <a:lnTo>
                    <a:pt x="382" y="312"/>
                  </a:lnTo>
                  <a:lnTo>
                    <a:pt x="378" y="288"/>
                  </a:lnTo>
                  <a:lnTo>
                    <a:pt x="365" y="268"/>
                  </a:lnTo>
                  <a:lnTo>
                    <a:pt x="337" y="254"/>
                  </a:lnTo>
                  <a:lnTo>
                    <a:pt x="335" y="251"/>
                  </a:lnTo>
                  <a:lnTo>
                    <a:pt x="329" y="243"/>
                  </a:lnTo>
                  <a:lnTo>
                    <a:pt x="322" y="230"/>
                  </a:lnTo>
                  <a:lnTo>
                    <a:pt x="315" y="215"/>
                  </a:lnTo>
                  <a:lnTo>
                    <a:pt x="309" y="199"/>
                  </a:lnTo>
                  <a:lnTo>
                    <a:pt x="307" y="183"/>
                  </a:lnTo>
                  <a:lnTo>
                    <a:pt x="309" y="168"/>
                  </a:lnTo>
                  <a:lnTo>
                    <a:pt x="320" y="155"/>
                  </a:lnTo>
                  <a:lnTo>
                    <a:pt x="327" y="150"/>
                  </a:lnTo>
                  <a:lnTo>
                    <a:pt x="335" y="141"/>
                  </a:lnTo>
                  <a:lnTo>
                    <a:pt x="342" y="132"/>
                  </a:lnTo>
                  <a:lnTo>
                    <a:pt x="348" y="122"/>
                  </a:lnTo>
                  <a:lnTo>
                    <a:pt x="354" y="112"/>
                  </a:lnTo>
                  <a:lnTo>
                    <a:pt x="359" y="99"/>
                  </a:lnTo>
                  <a:lnTo>
                    <a:pt x="361" y="87"/>
                  </a:lnTo>
                  <a:lnTo>
                    <a:pt x="361" y="75"/>
                  </a:lnTo>
                  <a:lnTo>
                    <a:pt x="358" y="62"/>
                  </a:lnTo>
                  <a:lnTo>
                    <a:pt x="350" y="50"/>
                  </a:lnTo>
                  <a:lnTo>
                    <a:pt x="339" y="39"/>
                  </a:lnTo>
                  <a:lnTo>
                    <a:pt x="323" y="28"/>
                  </a:lnTo>
                  <a:lnTo>
                    <a:pt x="301" y="19"/>
                  </a:lnTo>
                  <a:lnTo>
                    <a:pt x="275" y="11"/>
                  </a:lnTo>
                  <a:lnTo>
                    <a:pt x="241" y="5"/>
                  </a:lnTo>
                  <a:lnTo>
                    <a:pt x="202" y="1"/>
                  </a:lnTo>
                  <a:lnTo>
                    <a:pt x="200" y="1"/>
                  </a:lnTo>
                  <a:lnTo>
                    <a:pt x="195" y="0"/>
                  </a:lnTo>
                  <a:lnTo>
                    <a:pt x="187" y="0"/>
                  </a:lnTo>
                  <a:lnTo>
                    <a:pt x="177" y="0"/>
                  </a:lnTo>
                  <a:lnTo>
                    <a:pt x="164" y="1"/>
                  </a:lnTo>
                  <a:lnTo>
                    <a:pt x="150" y="3"/>
                  </a:lnTo>
                  <a:lnTo>
                    <a:pt x="134" y="7"/>
                  </a:lnTo>
                  <a:lnTo>
                    <a:pt x="118" y="13"/>
                  </a:lnTo>
                  <a:lnTo>
                    <a:pt x="102" y="23"/>
                  </a:lnTo>
                  <a:lnTo>
                    <a:pt x="86" y="35"/>
                  </a:lnTo>
                  <a:lnTo>
                    <a:pt x="70" y="52"/>
                  </a:lnTo>
                  <a:lnTo>
                    <a:pt x="54" y="71"/>
                  </a:lnTo>
                  <a:lnTo>
                    <a:pt x="40" y="95"/>
                  </a:lnTo>
                  <a:lnTo>
                    <a:pt x="28" y="125"/>
                  </a:lnTo>
                  <a:lnTo>
                    <a:pt x="18" y="160"/>
                  </a:lnTo>
                  <a:lnTo>
                    <a:pt x="10" y="200"/>
                  </a:lnTo>
                  <a:lnTo>
                    <a:pt x="2" y="281"/>
                  </a:lnTo>
                  <a:lnTo>
                    <a:pt x="0" y="351"/>
                  </a:lnTo>
                  <a:lnTo>
                    <a:pt x="3" y="409"/>
                  </a:lnTo>
                  <a:lnTo>
                    <a:pt x="13" y="457"/>
                  </a:lnTo>
                  <a:lnTo>
                    <a:pt x="27" y="497"/>
                  </a:lnTo>
                  <a:lnTo>
                    <a:pt x="45" y="525"/>
                  </a:lnTo>
                  <a:lnTo>
                    <a:pt x="66" y="546"/>
                  </a:lnTo>
                  <a:lnTo>
                    <a:pt x="89" y="559"/>
                  </a:lnTo>
                  <a:close/>
                </a:path>
              </a:pathLst>
            </a:custGeom>
            <a:solidFill>
              <a:srgbClr val="F4E5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7" name="Freeform 50"/>
            <p:cNvSpPr>
              <a:spLocks/>
            </p:cNvSpPr>
            <p:nvPr/>
          </p:nvSpPr>
          <p:spPr bwMode="auto">
            <a:xfrm>
              <a:off x="4841" y="804"/>
              <a:ext cx="183" cy="320"/>
            </a:xfrm>
            <a:custGeom>
              <a:avLst/>
              <a:gdLst>
                <a:gd name="T0" fmla="*/ 84 w 367"/>
                <a:gd name="T1" fmla="*/ 552 h 639"/>
                <a:gd name="T2" fmla="*/ 104 w 367"/>
                <a:gd name="T3" fmla="*/ 576 h 639"/>
                <a:gd name="T4" fmla="*/ 110 w 367"/>
                <a:gd name="T5" fmla="*/ 605 h 639"/>
                <a:gd name="T6" fmla="*/ 114 w 367"/>
                <a:gd name="T7" fmla="*/ 616 h 639"/>
                <a:gd name="T8" fmla="*/ 122 w 367"/>
                <a:gd name="T9" fmla="*/ 628 h 639"/>
                <a:gd name="T10" fmla="*/ 135 w 367"/>
                <a:gd name="T11" fmla="*/ 637 h 639"/>
                <a:gd name="T12" fmla="*/ 155 w 367"/>
                <a:gd name="T13" fmla="*/ 639 h 639"/>
                <a:gd name="T14" fmla="*/ 179 w 367"/>
                <a:gd name="T15" fmla="*/ 635 h 639"/>
                <a:gd name="T16" fmla="*/ 213 w 367"/>
                <a:gd name="T17" fmla="*/ 620 h 639"/>
                <a:gd name="T18" fmla="*/ 256 w 367"/>
                <a:gd name="T19" fmla="*/ 593 h 639"/>
                <a:gd name="T20" fmla="*/ 295 w 367"/>
                <a:gd name="T21" fmla="*/ 554 h 639"/>
                <a:gd name="T22" fmla="*/ 322 w 367"/>
                <a:gd name="T23" fmla="*/ 500 h 639"/>
                <a:gd name="T24" fmla="*/ 333 w 367"/>
                <a:gd name="T25" fmla="*/ 432 h 639"/>
                <a:gd name="T26" fmla="*/ 353 w 367"/>
                <a:gd name="T27" fmla="*/ 367 h 639"/>
                <a:gd name="T28" fmla="*/ 367 w 367"/>
                <a:gd name="T29" fmla="*/ 312 h 639"/>
                <a:gd name="T30" fmla="*/ 351 w 367"/>
                <a:gd name="T31" fmla="*/ 269 h 639"/>
                <a:gd name="T32" fmla="*/ 322 w 367"/>
                <a:gd name="T33" fmla="*/ 249 h 639"/>
                <a:gd name="T34" fmla="*/ 308 w 367"/>
                <a:gd name="T35" fmla="*/ 229 h 639"/>
                <a:gd name="T36" fmla="*/ 295 w 367"/>
                <a:gd name="T37" fmla="*/ 196 h 639"/>
                <a:gd name="T38" fmla="*/ 295 w 367"/>
                <a:gd name="T39" fmla="*/ 164 h 639"/>
                <a:gd name="T40" fmla="*/ 312 w 367"/>
                <a:gd name="T41" fmla="*/ 147 h 639"/>
                <a:gd name="T42" fmla="*/ 325 w 367"/>
                <a:gd name="T43" fmla="*/ 131 h 639"/>
                <a:gd name="T44" fmla="*/ 338 w 367"/>
                <a:gd name="T45" fmla="*/ 110 h 639"/>
                <a:gd name="T46" fmla="*/ 344 w 367"/>
                <a:gd name="T47" fmla="*/ 86 h 639"/>
                <a:gd name="T48" fmla="*/ 340 w 367"/>
                <a:gd name="T49" fmla="*/ 62 h 639"/>
                <a:gd name="T50" fmla="*/ 322 w 367"/>
                <a:gd name="T51" fmla="*/ 40 h 639"/>
                <a:gd name="T52" fmla="*/ 287 w 367"/>
                <a:gd name="T53" fmla="*/ 20 h 639"/>
                <a:gd name="T54" fmla="*/ 230 w 367"/>
                <a:gd name="T55" fmla="*/ 6 h 639"/>
                <a:gd name="T56" fmla="*/ 185 w 367"/>
                <a:gd name="T57" fmla="*/ 0 h 639"/>
                <a:gd name="T58" fmla="*/ 142 w 367"/>
                <a:gd name="T59" fmla="*/ 4 h 639"/>
                <a:gd name="T60" fmla="*/ 81 w 367"/>
                <a:gd name="T61" fmla="*/ 35 h 639"/>
                <a:gd name="T62" fmla="*/ 27 w 367"/>
                <a:gd name="T63" fmla="*/ 123 h 639"/>
                <a:gd name="T64" fmla="*/ 2 w 367"/>
                <a:gd name="T65" fmla="*/ 275 h 639"/>
                <a:gd name="T66" fmla="*/ 3 w 367"/>
                <a:gd name="T67" fmla="*/ 401 h 639"/>
                <a:gd name="T68" fmla="*/ 24 w 367"/>
                <a:gd name="T69" fmla="*/ 487 h 639"/>
                <a:gd name="T70" fmla="*/ 58 w 367"/>
                <a:gd name="T71" fmla="*/ 535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7" h="639">
                  <a:moveTo>
                    <a:pt x="79" y="548"/>
                  </a:moveTo>
                  <a:lnTo>
                    <a:pt x="84" y="552"/>
                  </a:lnTo>
                  <a:lnTo>
                    <a:pt x="94" y="561"/>
                  </a:lnTo>
                  <a:lnTo>
                    <a:pt x="104" y="576"/>
                  </a:lnTo>
                  <a:lnTo>
                    <a:pt x="109" y="598"/>
                  </a:lnTo>
                  <a:lnTo>
                    <a:pt x="110" y="605"/>
                  </a:lnTo>
                  <a:lnTo>
                    <a:pt x="111" y="610"/>
                  </a:lnTo>
                  <a:lnTo>
                    <a:pt x="114" y="616"/>
                  </a:lnTo>
                  <a:lnTo>
                    <a:pt x="117" y="622"/>
                  </a:lnTo>
                  <a:lnTo>
                    <a:pt x="122" y="628"/>
                  </a:lnTo>
                  <a:lnTo>
                    <a:pt x="128" y="633"/>
                  </a:lnTo>
                  <a:lnTo>
                    <a:pt x="135" y="637"/>
                  </a:lnTo>
                  <a:lnTo>
                    <a:pt x="145" y="639"/>
                  </a:lnTo>
                  <a:lnTo>
                    <a:pt x="155" y="639"/>
                  </a:lnTo>
                  <a:lnTo>
                    <a:pt x="166" y="638"/>
                  </a:lnTo>
                  <a:lnTo>
                    <a:pt x="179" y="635"/>
                  </a:lnTo>
                  <a:lnTo>
                    <a:pt x="193" y="629"/>
                  </a:lnTo>
                  <a:lnTo>
                    <a:pt x="213" y="620"/>
                  </a:lnTo>
                  <a:lnTo>
                    <a:pt x="234" y="608"/>
                  </a:lnTo>
                  <a:lnTo>
                    <a:pt x="256" y="593"/>
                  </a:lnTo>
                  <a:lnTo>
                    <a:pt x="277" y="575"/>
                  </a:lnTo>
                  <a:lnTo>
                    <a:pt x="295" y="554"/>
                  </a:lnTo>
                  <a:lnTo>
                    <a:pt x="312" y="529"/>
                  </a:lnTo>
                  <a:lnTo>
                    <a:pt x="322" y="500"/>
                  </a:lnTo>
                  <a:lnTo>
                    <a:pt x="328" y="466"/>
                  </a:lnTo>
                  <a:lnTo>
                    <a:pt x="333" y="432"/>
                  </a:lnTo>
                  <a:lnTo>
                    <a:pt x="343" y="398"/>
                  </a:lnTo>
                  <a:lnTo>
                    <a:pt x="353" y="367"/>
                  </a:lnTo>
                  <a:lnTo>
                    <a:pt x="362" y="338"/>
                  </a:lnTo>
                  <a:lnTo>
                    <a:pt x="367" y="312"/>
                  </a:lnTo>
                  <a:lnTo>
                    <a:pt x="363" y="289"/>
                  </a:lnTo>
                  <a:lnTo>
                    <a:pt x="351" y="269"/>
                  </a:lnTo>
                  <a:lnTo>
                    <a:pt x="324" y="253"/>
                  </a:lnTo>
                  <a:lnTo>
                    <a:pt x="322" y="249"/>
                  </a:lnTo>
                  <a:lnTo>
                    <a:pt x="316" y="241"/>
                  </a:lnTo>
                  <a:lnTo>
                    <a:pt x="308" y="229"/>
                  </a:lnTo>
                  <a:lnTo>
                    <a:pt x="301" y="213"/>
                  </a:lnTo>
                  <a:lnTo>
                    <a:pt x="295" y="196"/>
                  </a:lnTo>
                  <a:lnTo>
                    <a:pt x="293" y="179"/>
                  </a:lnTo>
                  <a:lnTo>
                    <a:pt x="295" y="164"/>
                  </a:lnTo>
                  <a:lnTo>
                    <a:pt x="305" y="153"/>
                  </a:lnTo>
                  <a:lnTo>
                    <a:pt x="312" y="147"/>
                  </a:lnTo>
                  <a:lnTo>
                    <a:pt x="318" y="139"/>
                  </a:lnTo>
                  <a:lnTo>
                    <a:pt x="325" y="131"/>
                  </a:lnTo>
                  <a:lnTo>
                    <a:pt x="332" y="120"/>
                  </a:lnTo>
                  <a:lnTo>
                    <a:pt x="338" y="110"/>
                  </a:lnTo>
                  <a:lnTo>
                    <a:pt x="343" y="98"/>
                  </a:lnTo>
                  <a:lnTo>
                    <a:pt x="344" y="86"/>
                  </a:lnTo>
                  <a:lnTo>
                    <a:pt x="344" y="74"/>
                  </a:lnTo>
                  <a:lnTo>
                    <a:pt x="340" y="62"/>
                  </a:lnTo>
                  <a:lnTo>
                    <a:pt x="333" y="50"/>
                  </a:lnTo>
                  <a:lnTo>
                    <a:pt x="322" y="40"/>
                  </a:lnTo>
                  <a:lnTo>
                    <a:pt x="307" y="29"/>
                  </a:lnTo>
                  <a:lnTo>
                    <a:pt x="287" y="20"/>
                  </a:lnTo>
                  <a:lnTo>
                    <a:pt x="261" y="12"/>
                  </a:lnTo>
                  <a:lnTo>
                    <a:pt x="230" y="6"/>
                  </a:lnTo>
                  <a:lnTo>
                    <a:pt x="192" y="2"/>
                  </a:lnTo>
                  <a:lnTo>
                    <a:pt x="185" y="0"/>
                  </a:lnTo>
                  <a:lnTo>
                    <a:pt x="168" y="0"/>
                  </a:lnTo>
                  <a:lnTo>
                    <a:pt x="142" y="4"/>
                  </a:lnTo>
                  <a:lnTo>
                    <a:pt x="112" y="14"/>
                  </a:lnTo>
                  <a:lnTo>
                    <a:pt x="81" y="35"/>
                  </a:lnTo>
                  <a:lnTo>
                    <a:pt x="51" y="71"/>
                  </a:lnTo>
                  <a:lnTo>
                    <a:pt x="27" y="123"/>
                  </a:lnTo>
                  <a:lnTo>
                    <a:pt x="10" y="196"/>
                  </a:lnTo>
                  <a:lnTo>
                    <a:pt x="2" y="275"/>
                  </a:lnTo>
                  <a:lnTo>
                    <a:pt x="0" y="343"/>
                  </a:lnTo>
                  <a:lnTo>
                    <a:pt x="3" y="401"/>
                  </a:lnTo>
                  <a:lnTo>
                    <a:pt x="11" y="448"/>
                  </a:lnTo>
                  <a:lnTo>
                    <a:pt x="24" y="487"/>
                  </a:lnTo>
                  <a:lnTo>
                    <a:pt x="40" y="516"/>
                  </a:lnTo>
                  <a:lnTo>
                    <a:pt x="58" y="535"/>
                  </a:lnTo>
                  <a:lnTo>
                    <a:pt x="79" y="548"/>
                  </a:lnTo>
                  <a:close/>
                </a:path>
              </a:pathLst>
            </a:custGeom>
            <a:solidFill>
              <a:srgbClr val="E5C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8" name="Freeform 51"/>
            <p:cNvSpPr>
              <a:spLocks/>
            </p:cNvSpPr>
            <p:nvPr/>
          </p:nvSpPr>
          <p:spPr bwMode="auto">
            <a:xfrm>
              <a:off x="4841" y="808"/>
              <a:ext cx="176" cy="310"/>
            </a:xfrm>
            <a:custGeom>
              <a:avLst/>
              <a:gdLst>
                <a:gd name="T0" fmla="*/ 71 w 351"/>
                <a:gd name="T1" fmla="*/ 538 h 621"/>
                <a:gd name="T2" fmla="*/ 79 w 351"/>
                <a:gd name="T3" fmla="*/ 542 h 621"/>
                <a:gd name="T4" fmla="*/ 92 w 351"/>
                <a:gd name="T5" fmla="*/ 553 h 621"/>
                <a:gd name="T6" fmla="*/ 102 w 351"/>
                <a:gd name="T7" fmla="*/ 568 h 621"/>
                <a:gd name="T8" fmla="*/ 107 w 351"/>
                <a:gd name="T9" fmla="*/ 584 h 621"/>
                <a:gd name="T10" fmla="*/ 113 w 351"/>
                <a:gd name="T11" fmla="*/ 594 h 621"/>
                <a:gd name="T12" fmla="*/ 118 w 351"/>
                <a:gd name="T13" fmla="*/ 607 h 621"/>
                <a:gd name="T14" fmla="*/ 130 w 351"/>
                <a:gd name="T15" fmla="*/ 617 h 621"/>
                <a:gd name="T16" fmla="*/ 146 w 351"/>
                <a:gd name="T17" fmla="*/ 621 h 621"/>
                <a:gd name="T18" fmla="*/ 170 w 351"/>
                <a:gd name="T19" fmla="*/ 617 h 621"/>
                <a:gd name="T20" fmla="*/ 203 w 351"/>
                <a:gd name="T21" fmla="*/ 602 h 621"/>
                <a:gd name="T22" fmla="*/ 245 w 351"/>
                <a:gd name="T23" fmla="*/ 577 h 621"/>
                <a:gd name="T24" fmla="*/ 284 w 351"/>
                <a:gd name="T25" fmla="*/ 540 h 621"/>
                <a:gd name="T26" fmla="*/ 309 w 351"/>
                <a:gd name="T27" fmla="*/ 488 h 621"/>
                <a:gd name="T28" fmla="*/ 319 w 351"/>
                <a:gd name="T29" fmla="*/ 422 h 621"/>
                <a:gd name="T30" fmla="*/ 338 w 351"/>
                <a:gd name="T31" fmla="*/ 361 h 621"/>
                <a:gd name="T32" fmla="*/ 351 w 351"/>
                <a:gd name="T33" fmla="*/ 308 h 621"/>
                <a:gd name="T34" fmla="*/ 337 w 351"/>
                <a:gd name="T35" fmla="*/ 267 h 621"/>
                <a:gd name="T36" fmla="*/ 309 w 351"/>
                <a:gd name="T37" fmla="*/ 246 h 621"/>
                <a:gd name="T38" fmla="*/ 296 w 351"/>
                <a:gd name="T39" fmla="*/ 224 h 621"/>
                <a:gd name="T40" fmla="*/ 282 w 351"/>
                <a:gd name="T41" fmla="*/ 192 h 621"/>
                <a:gd name="T42" fmla="*/ 281 w 351"/>
                <a:gd name="T43" fmla="*/ 159 h 621"/>
                <a:gd name="T44" fmla="*/ 297 w 351"/>
                <a:gd name="T45" fmla="*/ 142 h 621"/>
                <a:gd name="T46" fmla="*/ 311 w 351"/>
                <a:gd name="T47" fmla="*/ 126 h 621"/>
                <a:gd name="T48" fmla="*/ 322 w 351"/>
                <a:gd name="T49" fmla="*/ 105 h 621"/>
                <a:gd name="T50" fmla="*/ 328 w 351"/>
                <a:gd name="T51" fmla="*/ 83 h 621"/>
                <a:gd name="T52" fmla="*/ 324 w 351"/>
                <a:gd name="T53" fmla="*/ 59 h 621"/>
                <a:gd name="T54" fmla="*/ 307 w 351"/>
                <a:gd name="T55" fmla="*/ 37 h 621"/>
                <a:gd name="T56" fmla="*/ 274 w 351"/>
                <a:gd name="T57" fmla="*/ 19 h 621"/>
                <a:gd name="T58" fmla="*/ 220 w 351"/>
                <a:gd name="T59" fmla="*/ 6 h 621"/>
                <a:gd name="T60" fmla="*/ 178 w 351"/>
                <a:gd name="T61" fmla="*/ 0 h 621"/>
                <a:gd name="T62" fmla="*/ 137 w 351"/>
                <a:gd name="T63" fmla="*/ 4 h 621"/>
                <a:gd name="T64" fmla="*/ 78 w 351"/>
                <a:gd name="T65" fmla="*/ 34 h 621"/>
                <a:gd name="T66" fmla="*/ 25 w 351"/>
                <a:gd name="T67" fmla="*/ 119 h 621"/>
                <a:gd name="T68" fmla="*/ 1 w 351"/>
                <a:gd name="T69" fmla="*/ 268 h 621"/>
                <a:gd name="T70" fmla="*/ 2 w 351"/>
                <a:gd name="T71" fmla="*/ 390 h 621"/>
                <a:gd name="T72" fmla="*/ 20 w 351"/>
                <a:gd name="T73" fmla="*/ 475 h 621"/>
                <a:gd name="T74" fmla="*/ 51 w 351"/>
                <a:gd name="T75" fmla="*/ 52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1" h="621">
                  <a:moveTo>
                    <a:pt x="70" y="537"/>
                  </a:moveTo>
                  <a:lnTo>
                    <a:pt x="71" y="538"/>
                  </a:lnTo>
                  <a:lnTo>
                    <a:pt x="75" y="539"/>
                  </a:lnTo>
                  <a:lnTo>
                    <a:pt x="79" y="542"/>
                  </a:lnTo>
                  <a:lnTo>
                    <a:pt x="86" y="547"/>
                  </a:lnTo>
                  <a:lnTo>
                    <a:pt x="92" y="553"/>
                  </a:lnTo>
                  <a:lnTo>
                    <a:pt x="98" y="560"/>
                  </a:lnTo>
                  <a:lnTo>
                    <a:pt x="102" y="568"/>
                  </a:lnTo>
                  <a:lnTo>
                    <a:pt x="106" y="578"/>
                  </a:lnTo>
                  <a:lnTo>
                    <a:pt x="107" y="584"/>
                  </a:lnTo>
                  <a:lnTo>
                    <a:pt x="109" y="590"/>
                  </a:lnTo>
                  <a:lnTo>
                    <a:pt x="113" y="594"/>
                  </a:lnTo>
                  <a:lnTo>
                    <a:pt x="115" y="600"/>
                  </a:lnTo>
                  <a:lnTo>
                    <a:pt x="118" y="607"/>
                  </a:lnTo>
                  <a:lnTo>
                    <a:pt x="123" y="614"/>
                  </a:lnTo>
                  <a:lnTo>
                    <a:pt x="130" y="617"/>
                  </a:lnTo>
                  <a:lnTo>
                    <a:pt x="138" y="621"/>
                  </a:lnTo>
                  <a:lnTo>
                    <a:pt x="146" y="621"/>
                  </a:lnTo>
                  <a:lnTo>
                    <a:pt x="157" y="620"/>
                  </a:lnTo>
                  <a:lnTo>
                    <a:pt x="170" y="617"/>
                  </a:lnTo>
                  <a:lnTo>
                    <a:pt x="184" y="611"/>
                  </a:lnTo>
                  <a:lnTo>
                    <a:pt x="203" y="602"/>
                  </a:lnTo>
                  <a:lnTo>
                    <a:pt x="224" y="591"/>
                  </a:lnTo>
                  <a:lnTo>
                    <a:pt x="245" y="577"/>
                  </a:lnTo>
                  <a:lnTo>
                    <a:pt x="266" y="561"/>
                  </a:lnTo>
                  <a:lnTo>
                    <a:pt x="284" y="540"/>
                  </a:lnTo>
                  <a:lnTo>
                    <a:pt x="299" y="517"/>
                  </a:lnTo>
                  <a:lnTo>
                    <a:pt x="309" y="488"/>
                  </a:lnTo>
                  <a:lnTo>
                    <a:pt x="314" y="456"/>
                  </a:lnTo>
                  <a:lnTo>
                    <a:pt x="319" y="422"/>
                  </a:lnTo>
                  <a:lnTo>
                    <a:pt x="328" y="390"/>
                  </a:lnTo>
                  <a:lnTo>
                    <a:pt x="338" y="361"/>
                  </a:lnTo>
                  <a:lnTo>
                    <a:pt x="347" y="334"/>
                  </a:lnTo>
                  <a:lnTo>
                    <a:pt x="351" y="308"/>
                  </a:lnTo>
                  <a:lnTo>
                    <a:pt x="349" y="286"/>
                  </a:lnTo>
                  <a:lnTo>
                    <a:pt x="337" y="267"/>
                  </a:lnTo>
                  <a:lnTo>
                    <a:pt x="312" y="249"/>
                  </a:lnTo>
                  <a:lnTo>
                    <a:pt x="309" y="246"/>
                  </a:lnTo>
                  <a:lnTo>
                    <a:pt x="304" y="237"/>
                  </a:lnTo>
                  <a:lnTo>
                    <a:pt x="296" y="224"/>
                  </a:lnTo>
                  <a:lnTo>
                    <a:pt x="289" y="208"/>
                  </a:lnTo>
                  <a:lnTo>
                    <a:pt x="282" y="192"/>
                  </a:lnTo>
                  <a:lnTo>
                    <a:pt x="279" y="174"/>
                  </a:lnTo>
                  <a:lnTo>
                    <a:pt x="281" y="159"/>
                  </a:lnTo>
                  <a:lnTo>
                    <a:pt x="290" y="148"/>
                  </a:lnTo>
                  <a:lnTo>
                    <a:pt x="297" y="142"/>
                  </a:lnTo>
                  <a:lnTo>
                    <a:pt x="304" y="135"/>
                  </a:lnTo>
                  <a:lnTo>
                    <a:pt x="311" y="126"/>
                  </a:lnTo>
                  <a:lnTo>
                    <a:pt x="316" y="117"/>
                  </a:lnTo>
                  <a:lnTo>
                    <a:pt x="322" y="105"/>
                  </a:lnTo>
                  <a:lnTo>
                    <a:pt x="326" y="95"/>
                  </a:lnTo>
                  <a:lnTo>
                    <a:pt x="328" y="83"/>
                  </a:lnTo>
                  <a:lnTo>
                    <a:pt x="328" y="71"/>
                  </a:lnTo>
                  <a:lnTo>
                    <a:pt x="324" y="59"/>
                  </a:lnTo>
                  <a:lnTo>
                    <a:pt x="317" y="49"/>
                  </a:lnTo>
                  <a:lnTo>
                    <a:pt x="307" y="37"/>
                  </a:lnTo>
                  <a:lnTo>
                    <a:pt x="293" y="28"/>
                  </a:lnTo>
                  <a:lnTo>
                    <a:pt x="274" y="19"/>
                  </a:lnTo>
                  <a:lnTo>
                    <a:pt x="250" y="12"/>
                  </a:lnTo>
                  <a:lnTo>
                    <a:pt x="220" y="6"/>
                  </a:lnTo>
                  <a:lnTo>
                    <a:pt x="184" y="1"/>
                  </a:lnTo>
                  <a:lnTo>
                    <a:pt x="178" y="0"/>
                  </a:lnTo>
                  <a:lnTo>
                    <a:pt x="161" y="0"/>
                  </a:lnTo>
                  <a:lnTo>
                    <a:pt x="137" y="4"/>
                  </a:lnTo>
                  <a:lnTo>
                    <a:pt x="108" y="13"/>
                  </a:lnTo>
                  <a:lnTo>
                    <a:pt x="78" y="34"/>
                  </a:lnTo>
                  <a:lnTo>
                    <a:pt x="49" y="68"/>
                  </a:lnTo>
                  <a:lnTo>
                    <a:pt x="25" y="119"/>
                  </a:lnTo>
                  <a:lnTo>
                    <a:pt x="9" y="191"/>
                  </a:lnTo>
                  <a:lnTo>
                    <a:pt x="1" y="268"/>
                  </a:lnTo>
                  <a:lnTo>
                    <a:pt x="0" y="334"/>
                  </a:lnTo>
                  <a:lnTo>
                    <a:pt x="2" y="390"/>
                  </a:lnTo>
                  <a:lnTo>
                    <a:pt x="10" y="437"/>
                  </a:lnTo>
                  <a:lnTo>
                    <a:pt x="20" y="475"/>
                  </a:lnTo>
                  <a:lnTo>
                    <a:pt x="35" y="504"/>
                  </a:lnTo>
                  <a:lnTo>
                    <a:pt x="51" y="524"/>
                  </a:lnTo>
                  <a:lnTo>
                    <a:pt x="70" y="537"/>
                  </a:lnTo>
                  <a:close/>
                </a:path>
              </a:pathLst>
            </a:custGeom>
            <a:solidFill>
              <a:srgbClr val="DBAF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9" name="Freeform 52"/>
            <p:cNvSpPr>
              <a:spLocks/>
            </p:cNvSpPr>
            <p:nvPr/>
          </p:nvSpPr>
          <p:spPr bwMode="auto">
            <a:xfrm>
              <a:off x="4845" y="811"/>
              <a:ext cx="168" cy="302"/>
            </a:xfrm>
            <a:custGeom>
              <a:avLst/>
              <a:gdLst>
                <a:gd name="T0" fmla="*/ 61 w 337"/>
                <a:gd name="T1" fmla="*/ 525 h 604"/>
                <a:gd name="T2" fmla="*/ 70 w 337"/>
                <a:gd name="T3" fmla="*/ 529 h 604"/>
                <a:gd name="T4" fmla="*/ 84 w 337"/>
                <a:gd name="T5" fmla="*/ 537 h 604"/>
                <a:gd name="T6" fmla="*/ 97 w 337"/>
                <a:gd name="T7" fmla="*/ 550 h 604"/>
                <a:gd name="T8" fmla="*/ 104 w 337"/>
                <a:gd name="T9" fmla="*/ 564 h 604"/>
                <a:gd name="T10" fmla="*/ 110 w 337"/>
                <a:gd name="T11" fmla="*/ 574 h 604"/>
                <a:gd name="T12" fmla="*/ 115 w 337"/>
                <a:gd name="T13" fmla="*/ 588 h 604"/>
                <a:gd name="T14" fmla="*/ 124 w 337"/>
                <a:gd name="T15" fmla="*/ 601 h 604"/>
                <a:gd name="T16" fmla="*/ 139 w 337"/>
                <a:gd name="T17" fmla="*/ 604 h 604"/>
                <a:gd name="T18" fmla="*/ 161 w 337"/>
                <a:gd name="T19" fmla="*/ 600 h 604"/>
                <a:gd name="T20" fmla="*/ 193 w 337"/>
                <a:gd name="T21" fmla="*/ 586 h 604"/>
                <a:gd name="T22" fmla="*/ 233 w 337"/>
                <a:gd name="T23" fmla="*/ 562 h 604"/>
                <a:gd name="T24" fmla="*/ 271 w 337"/>
                <a:gd name="T25" fmla="*/ 527 h 604"/>
                <a:gd name="T26" fmla="*/ 295 w 337"/>
                <a:gd name="T27" fmla="*/ 477 h 604"/>
                <a:gd name="T28" fmla="*/ 306 w 337"/>
                <a:gd name="T29" fmla="*/ 414 h 604"/>
                <a:gd name="T30" fmla="*/ 324 w 337"/>
                <a:gd name="T31" fmla="*/ 356 h 604"/>
                <a:gd name="T32" fmla="*/ 337 w 337"/>
                <a:gd name="T33" fmla="*/ 307 h 604"/>
                <a:gd name="T34" fmla="*/ 323 w 337"/>
                <a:gd name="T35" fmla="*/ 265 h 604"/>
                <a:gd name="T36" fmla="*/ 298 w 337"/>
                <a:gd name="T37" fmla="*/ 243 h 604"/>
                <a:gd name="T38" fmla="*/ 284 w 337"/>
                <a:gd name="T39" fmla="*/ 221 h 604"/>
                <a:gd name="T40" fmla="*/ 269 w 337"/>
                <a:gd name="T41" fmla="*/ 188 h 604"/>
                <a:gd name="T42" fmla="*/ 267 w 337"/>
                <a:gd name="T43" fmla="*/ 156 h 604"/>
                <a:gd name="T44" fmla="*/ 281 w 337"/>
                <a:gd name="T45" fmla="*/ 138 h 604"/>
                <a:gd name="T46" fmla="*/ 294 w 337"/>
                <a:gd name="T47" fmla="*/ 123 h 604"/>
                <a:gd name="T48" fmla="*/ 305 w 337"/>
                <a:gd name="T49" fmla="*/ 104 h 604"/>
                <a:gd name="T50" fmla="*/ 310 w 337"/>
                <a:gd name="T51" fmla="*/ 81 h 604"/>
                <a:gd name="T52" fmla="*/ 308 w 337"/>
                <a:gd name="T53" fmla="*/ 59 h 604"/>
                <a:gd name="T54" fmla="*/ 292 w 337"/>
                <a:gd name="T55" fmla="*/ 37 h 604"/>
                <a:gd name="T56" fmla="*/ 260 w 337"/>
                <a:gd name="T57" fmla="*/ 19 h 604"/>
                <a:gd name="T58" fmla="*/ 209 w 337"/>
                <a:gd name="T59" fmla="*/ 6 h 604"/>
                <a:gd name="T60" fmla="*/ 169 w 337"/>
                <a:gd name="T61" fmla="*/ 0 h 604"/>
                <a:gd name="T62" fmla="*/ 130 w 337"/>
                <a:gd name="T63" fmla="*/ 4 h 604"/>
                <a:gd name="T64" fmla="*/ 73 w 337"/>
                <a:gd name="T65" fmla="*/ 32 h 604"/>
                <a:gd name="T66" fmla="*/ 24 w 337"/>
                <a:gd name="T67" fmla="*/ 115 h 604"/>
                <a:gd name="T68" fmla="*/ 1 w 337"/>
                <a:gd name="T69" fmla="*/ 260 h 604"/>
                <a:gd name="T70" fmla="*/ 2 w 337"/>
                <a:gd name="T71" fmla="*/ 381 h 604"/>
                <a:gd name="T72" fmla="*/ 17 w 337"/>
                <a:gd name="T73" fmla="*/ 465 h 604"/>
                <a:gd name="T74" fmla="*/ 44 w 337"/>
                <a:gd name="T75" fmla="*/ 513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7" h="604">
                  <a:moveTo>
                    <a:pt x="59" y="525"/>
                  </a:moveTo>
                  <a:lnTo>
                    <a:pt x="61" y="525"/>
                  </a:lnTo>
                  <a:lnTo>
                    <a:pt x="65" y="527"/>
                  </a:lnTo>
                  <a:lnTo>
                    <a:pt x="70" y="529"/>
                  </a:lnTo>
                  <a:lnTo>
                    <a:pt x="77" y="533"/>
                  </a:lnTo>
                  <a:lnTo>
                    <a:pt x="84" y="537"/>
                  </a:lnTo>
                  <a:lnTo>
                    <a:pt x="91" y="543"/>
                  </a:lnTo>
                  <a:lnTo>
                    <a:pt x="97" y="550"/>
                  </a:lnTo>
                  <a:lnTo>
                    <a:pt x="102" y="558"/>
                  </a:lnTo>
                  <a:lnTo>
                    <a:pt x="104" y="564"/>
                  </a:lnTo>
                  <a:lnTo>
                    <a:pt x="108" y="569"/>
                  </a:lnTo>
                  <a:lnTo>
                    <a:pt x="110" y="574"/>
                  </a:lnTo>
                  <a:lnTo>
                    <a:pt x="111" y="580"/>
                  </a:lnTo>
                  <a:lnTo>
                    <a:pt x="115" y="588"/>
                  </a:lnTo>
                  <a:lnTo>
                    <a:pt x="118" y="595"/>
                  </a:lnTo>
                  <a:lnTo>
                    <a:pt x="124" y="601"/>
                  </a:lnTo>
                  <a:lnTo>
                    <a:pt x="131" y="603"/>
                  </a:lnTo>
                  <a:lnTo>
                    <a:pt x="139" y="604"/>
                  </a:lnTo>
                  <a:lnTo>
                    <a:pt x="148" y="603"/>
                  </a:lnTo>
                  <a:lnTo>
                    <a:pt x="161" y="600"/>
                  </a:lnTo>
                  <a:lnTo>
                    <a:pt x="175" y="594"/>
                  </a:lnTo>
                  <a:lnTo>
                    <a:pt x="193" y="586"/>
                  </a:lnTo>
                  <a:lnTo>
                    <a:pt x="213" y="575"/>
                  </a:lnTo>
                  <a:lnTo>
                    <a:pt x="233" y="562"/>
                  </a:lnTo>
                  <a:lnTo>
                    <a:pt x="253" y="547"/>
                  </a:lnTo>
                  <a:lnTo>
                    <a:pt x="271" y="527"/>
                  </a:lnTo>
                  <a:lnTo>
                    <a:pt x="285" y="505"/>
                  </a:lnTo>
                  <a:lnTo>
                    <a:pt x="295" y="477"/>
                  </a:lnTo>
                  <a:lnTo>
                    <a:pt x="301" y="446"/>
                  </a:lnTo>
                  <a:lnTo>
                    <a:pt x="306" y="414"/>
                  </a:lnTo>
                  <a:lnTo>
                    <a:pt x="314" y="384"/>
                  </a:lnTo>
                  <a:lnTo>
                    <a:pt x="324" y="356"/>
                  </a:lnTo>
                  <a:lnTo>
                    <a:pt x="332" y="330"/>
                  </a:lnTo>
                  <a:lnTo>
                    <a:pt x="337" y="307"/>
                  </a:lnTo>
                  <a:lnTo>
                    <a:pt x="335" y="285"/>
                  </a:lnTo>
                  <a:lnTo>
                    <a:pt x="323" y="265"/>
                  </a:lnTo>
                  <a:lnTo>
                    <a:pt x="300" y="247"/>
                  </a:lnTo>
                  <a:lnTo>
                    <a:pt x="298" y="243"/>
                  </a:lnTo>
                  <a:lnTo>
                    <a:pt x="292" y="234"/>
                  </a:lnTo>
                  <a:lnTo>
                    <a:pt x="284" y="221"/>
                  </a:lnTo>
                  <a:lnTo>
                    <a:pt x="276" y="205"/>
                  </a:lnTo>
                  <a:lnTo>
                    <a:pt x="269" y="188"/>
                  </a:lnTo>
                  <a:lnTo>
                    <a:pt x="266" y="171"/>
                  </a:lnTo>
                  <a:lnTo>
                    <a:pt x="267" y="156"/>
                  </a:lnTo>
                  <a:lnTo>
                    <a:pt x="275" y="144"/>
                  </a:lnTo>
                  <a:lnTo>
                    <a:pt x="281" y="138"/>
                  </a:lnTo>
                  <a:lnTo>
                    <a:pt x="287" y="132"/>
                  </a:lnTo>
                  <a:lnTo>
                    <a:pt x="294" y="123"/>
                  </a:lnTo>
                  <a:lnTo>
                    <a:pt x="300" y="113"/>
                  </a:lnTo>
                  <a:lnTo>
                    <a:pt x="305" y="104"/>
                  </a:lnTo>
                  <a:lnTo>
                    <a:pt x="309" y="92"/>
                  </a:lnTo>
                  <a:lnTo>
                    <a:pt x="310" y="81"/>
                  </a:lnTo>
                  <a:lnTo>
                    <a:pt x="310" y="69"/>
                  </a:lnTo>
                  <a:lnTo>
                    <a:pt x="308" y="59"/>
                  </a:lnTo>
                  <a:lnTo>
                    <a:pt x="301" y="47"/>
                  </a:lnTo>
                  <a:lnTo>
                    <a:pt x="292" y="37"/>
                  </a:lnTo>
                  <a:lnTo>
                    <a:pt x="278" y="28"/>
                  </a:lnTo>
                  <a:lnTo>
                    <a:pt x="260" y="19"/>
                  </a:lnTo>
                  <a:lnTo>
                    <a:pt x="237" y="12"/>
                  </a:lnTo>
                  <a:lnTo>
                    <a:pt x="209" y="6"/>
                  </a:lnTo>
                  <a:lnTo>
                    <a:pt x="175" y="1"/>
                  </a:lnTo>
                  <a:lnTo>
                    <a:pt x="169" y="0"/>
                  </a:lnTo>
                  <a:lnTo>
                    <a:pt x="153" y="0"/>
                  </a:lnTo>
                  <a:lnTo>
                    <a:pt x="130" y="4"/>
                  </a:lnTo>
                  <a:lnTo>
                    <a:pt x="102" y="13"/>
                  </a:lnTo>
                  <a:lnTo>
                    <a:pt x="73" y="32"/>
                  </a:lnTo>
                  <a:lnTo>
                    <a:pt x="47" y="66"/>
                  </a:lnTo>
                  <a:lnTo>
                    <a:pt x="24" y="115"/>
                  </a:lnTo>
                  <a:lnTo>
                    <a:pt x="9" y="185"/>
                  </a:lnTo>
                  <a:lnTo>
                    <a:pt x="1" y="260"/>
                  </a:lnTo>
                  <a:lnTo>
                    <a:pt x="0" y="325"/>
                  </a:lnTo>
                  <a:lnTo>
                    <a:pt x="2" y="381"/>
                  </a:lnTo>
                  <a:lnTo>
                    <a:pt x="8" y="427"/>
                  </a:lnTo>
                  <a:lnTo>
                    <a:pt x="17" y="465"/>
                  </a:lnTo>
                  <a:lnTo>
                    <a:pt x="30" y="492"/>
                  </a:lnTo>
                  <a:lnTo>
                    <a:pt x="44" y="513"/>
                  </a:lnTo>
                  <a:lnTo>
                    <a:pt x="59" y="525"/>
                  </a:lnTo>
                  <a:close/>
                </a:path>
              </a:pathLst>
            </a:custGeom>
            <a:solidFill>
              <a:srgbClr val="CE9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0" name="Freeform 53"/>
            <p:cNvSpPr>
              <a:spLocks/>
            </p:cNvSpPr>
            <p:nvPr/>
          </p:nvSpPr>
          <p:spPr bwMode="auto">
            <a:xfrm>
              <a:off x="4848" y="814"/>
              <a:ext cx="161" cy="293"/>
            </a:xfrm>
            <a:custGeom>
              <a:avLst/>
              <a:gdLst>
                <a:gd name="T0" fmla="*/ 52 w 323"/>
                <a:gd name="T1" fmla="*/ 512 h 587"/>
                <a:gd name="T2" fmla="*/ 63 w 323"/>
                <a:gd name="T3" fmla="*/ 515 h 587"/>
                <a:gd name="T4" fmla="*/ 78 w 323"/>
                <a:gd name="T5" fmla="*/ 522 h 587"/>
                <a:gd name="T6" fmla="*/ 93 w 323"/>
                <a:gd name="T7" fmla="*/ 532 h 587"/>
                <a:gd name="T8" fmla="*/ 103 w 323"/>
                <a:gd name="T9" fmla="*/ 543 h 587"/>
                <a:gd name="T10" fmla="*/ 109 w 323"/>
                <a:gd name="T11" fmla="*/ 553 h 587"/>
                <a:gd name="T12" fmla="*/ 112 w 323"/>
                <a:gd name="T13" fmla="*/ 568 h 587"/>
                <a:gd name="T14" fmla="*/ 119 w 323"/>
                <a:gd name="T15" fmla="*/ 581 h 587"/>
                <a:gd name="T16" fmla="*/ 132 w 323"/>
                <a:gd name="T17" fmla="*/ 587 h 587"/>
                <a:gd name="T18" fmla="*/ 152 w 323"/>
                <a:gd name="T19" fmla="*/ 582 h 587"/>
                <a:gd name="T20" fmla="*/ 184 w 323"/>
                <a:gd name="T21" fmla="*/ 568 h 587"/>
                <a:gd name="T22" fmla="*/ 223 w 323"/>
                <a:gd name="T23" fmla="*/ 547 h 587"/>
                <a:gd name="T24" fmla="*/ 260 w 323"/>
                <a:gd name="T25" fmla="*/ 513 h 587"/>
                <a:gd name="T26" fmla="*/ 284 w 323"/>
                <a:gd name="T27" fmla="*/ 466 h 587"/>
                <a:gd name="T28" fmla="*/ 293 w 323"/>
                <a:gd name="T29" fmla="*/ 405 h 587"/>
                <a:gd name="T30" fmla="*/ 310 w 323"/>
                <a:gd name="T31" fmla="*/ 351 h 587"/>
                <a:gd name="T32" fmla="*/ 323 w 323"/>
                <a:gd name="T33" fmla="*/ 304 h 587"/>
                <a:gd name="T34" fmla="*/ 310 w 323"/>
                <a:gd name="T35" fmla="*/ 263 h 587"/>
                <a:gd name="T36" fmla="*/ 286 w 323"/>
                <a:gd name="T37" fmla="*/ 240 h 587"/>
                <a:gd name="T38" fmla="*/ 272 w 323"/>
                <a:gd name="T39" fmla="*/ 217 h 587"/>
                <a:gd name="T40" fmla="*/ 257 w 323"/>
                <a:gd name="T41" fmla="*/ 183 h 587"/>
                <a:gd name="T42" fmla="*/ 255 w 323"/>
                <a:gd name="T43" fmla="*/ 151 h 587"/>
                <a:gd name="T44" fmla="*/ 268 w 323"/>
                <a:gd name="T45" fmla="*/ 134 h 587"/>
                <a:gd name="T46" fmla="*/ 280 w 323"/>
                <a:gd name="T47" fmla="*/ 119 h 587"/>
                <a:gd name="T48" fmla="*/ 291 w 323"/>
                <a:gd name="T49" fmla="*/ 99 h 587"/>
                <a:gd name="T50" fmla="*/ 295 w 323"/>
                <a:gd name="T51" fmla="*/ 78 h 587"/>
                <a:gd name="T52" fmla="*/ 293 w 323"/>
                <a:gd name="T53" fmla="*/ 57 h 587"/>
                <a:gd name="T54" fmla="*/ 278 w 323"/>
                <a:gd name="T55" fmla="*/ 36 h 587"/>
                <a:gd name="T56" fmla="*/ 247 w 323"/>
                <a:gd name="T57" fmla="*/ 17 h 587"/>
                <a:gd name="T58" fmla="*/ 199 w 323"/>
                <a:gd name="T59" fmla="*/ 5 h 587"/>
                <a:gd name="T60" fmla="*/ 161 w 323"/>
                <a:gd name="T61" fmla="*/ 0 h 587"/>
                <a:gd name="T62" fmla="*/ 124 w 323"/>
                <a:gd name="T63" fmla="*/ 2 h 587"/>
                <a:gd name="T64" fmla="*/ 71 w 323"/>
                <a:gd name="T65" fmla="*/ 31 h 587"/>
                <a:gd name="T66" fmla="*/ 24 w 323"/>
                <a:gd name="T67" fmla="*/ 112 h 587"/>
                <a:gd name="T68" fmla="*/ 3 w 323"/>
                <a:gd name="T69" fmla="*/ 251 h 587"/>
                <a:gd name="T70" fmla="*/ 2 w 323"/>
                <a:gd name="T71" fmla="*/ 370 h 587"/>
                <a:gd name="T72" fmla="*/ 15 w 323"/>
                <a:gd name="T73" fmla="*/ 452 h 587"/>
                <a:gd name="T74" fmla="*/ 38 w 323"/>
                <a:gd name="T75" fmla="*/ 50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3" h="587">
                  <a:moveTo>
                    <a:pt x="51" y="512"/>
                  </a:moveTo>
                  <a:lnTo>
                    <a:pt x="52" y="512"/>
                  </a:lnTo>
                  <a:lnTo>
                    <a:pt x="57" y="513"/>
                  </a:lnTo>
                  <a:lnTo>
                    <a:pt x="63" y="515"/>
                  </a:lnTo>
                  <a:lnTo>
                    <a:pt x="70" y="518"/>
                  </a:lnTo>
                  <a:lnTo>
                    <a:pt x="78" y="522"/>
                  </a:lnTo>
                  <a:lnTo>
                    <a:pt x="86" y="527"/>
                  </a:lnTo>
                  <a:lnTo>
                    <a:pt x="93" y="532"/>
                  </a:lnTo>
                  <a:lnTo>
                    <a:pt x="100" y="538"/>
                  </a:lnTo>
                  <a:lnTo>
                    <a:pt x="103" y="543"/>
                  </a:lnTo>
                  <a:lnTo>
                    <a:pt x="106" y="548"/>
                  </a:lnTo>
                  <a:lnTo>
                    <a:pt x="109" y="553"/>
                  </a:lnTo>
                  <a:lnTo>
                    <a:pt x="110" y="559"/>
                  </a:lnTo>
                  <a:lnTo>
                    <a:pt x="112" y="568"/>
                  </a:lnTo>
                  <a:lnTo>
                    <a:pt x="114" y="575"/>
                  </a:lnTo>
                  <a:lnTo>
                    <a:pt x="119" y="581"/>
                  </a:lnTo>
                  <a:lnTo>
                    <a:pt x="125" y="585"/>
                  </a:lnTo>
                  <a:lnTo>
                    <a:pt x="132" y="587"/>
                  </a:lnTo>
                  <a:lnTo>
                    <a:pt x="141" y="586"/>
                  </a:lnTo>
                  <a:lnTo>
                    <a:pt x="152" y="582"/>
                  </a:lnTo>
                  <a:lnTo>
                    <a:pt x="166" y="577"/>
                  </a:lnTo>
                  <a:lnTo>
                    <a:pt x="184" y="568"/>
                  </a:lnTo>
                  <a:lnTo>
                    <a:pt x="203" y="558"/>
                  </a:lnTo>
                  <a:lnTo>
                    <a:pt x="223" y="547"/>
                  </a:lnTo>
                  <a:lnTo>
                    <a:pt x="242" y="532"/>
                  </a:lnTo>
                  <a:lnTo>
                    <a:pt x="260" y="513"/>
                  </a:lnTo>
                  <a:lnTo>
                    <a:pt x="273" y="492"/>
                  </a:lnTo>
                  <a:lnTo>
                    <a:pt x="284" y="466"/>
                  </a:lnTo>
                  <a:lnTo>
                    <a:pt x="288" y="436"/>
                  </a:lnTo>
                  <a:lnTo>
                    <a:pt x="293" y="405"/>
                  </a:lnTo>
                  <a:lnTo>
                    <a:pt x="301" y="376"/>
                  </a:lnTo>
                  <a:lnTo>
                    <a:pt x="310" y="351"/>
                  </a:lnTo>
                  <a:lnTo>
                    <a:pt x="318" y="326"/>
                  </a:lnTo>
                  <a:lnTo>
                    <a:pt x="323" y="304"/>
                  </a:lnTo>
                  <a:lnTo>
                    <a:pt x="321" y="283"/>
                  </a:lnTo>
                  <a:lnTo>
                    <a:pt x="310" y="263"/>
                  </a:lnTo>
                  <a:lnTo>
                    <a:pt x="288" y="243"/>
                  </a:lnTo>
                  <a:lnTo>
                    <a:pt x="286" y="240"/>
                  </a:lnTo>
                  <a:lnTo>
                    <a:pt x="280" y="231"/>
                  </a:lnTo>
                  <a:lnTo>
                    <a:pt x="272" y="217"/>
                  </a:lnTo>
                  <a:lnTo>
                    <a:pt x="264" y="201"/>
                  </a:lnTo>
                  <a:lnTo>
                    <a:pt x="257" y="183"/>
                  </a:lnTo>
                  <a:lnTo>
                    <a:pt x="254" y="166"/>
                  </a:lnTo>
                  <a:lnTo>
                    <a:pt x="255" y="151"/>
                  </a:lnTo>
                  <a:lnTo>
                    <a:pt x="262" y="140"/>
                  </a:lnTo>
                  <a:lnTo>
                    <a:pt x="268" y="134"/>
                  </a:lnTo>
                  <a:lnTo>
                    <a:pt x="273" y="127"/>
                  </a:lnTo>
                  <a:lnTo>
                    <a:pt x="280" y="119"/>
                  </a:lnTo>
                  <a:lnTo>
                    <a:pt x="286" y="110"/>
                  </a:lnTo>
                  <a:lnTo>
                    <a:pt x="291" y="99"/>
                  </a:lnTo>
                  <a:lnTo>
                    <a:pt x="294" y="89"/>
                  </a:lnTo>
                  <a:lnTo>
                    <a:pt x="295" y="78"/>
                  </a:lnTo>
                  <a:lnTo>
                    <a:pt x="295" y="67"/>
                  </a:lnTo>
                  <a:lnTo>
                    <a:pt x="293" y="57"/>
                  </a:lnTo>
                  <a:lnTo>
                    <a:pt x="286" y="45"/>
                  </a:lnTo>
                  <a:lnTo>
                    <a:pt x="278" y="36"/>
                  </a:lnTo>
                  <a:lnTo>
                    <a:pt x="264" y="27"/>
                  </a:lnTo>
                  <a:lnTo>
                    <a:pt x="247" y="17"/>
                  </a:lnTo>
                  <a:lnTo>
                    <a:pt x="225" y="10"/>
                  </a:lnTo>
                  <a:lnTo>
                    <a:pt x="199" y="5"/>
                  </a:lnTo>
                  <a:lnTo>
                    <a:pt x="166" y="1"/>
                  </a:lnTo>
                  <a:lnTo>
                    <a:pt x="161" y="0"/>
                  </a:lnTo>
                  <a:lnTo>
                    <a:pt x="146" y="0"/>
                  </a:lnTo>
                  <a:lnTo>
                    <a:pt x="124" y="2"/>
                  </a:lnTo>
                  <a:lnTo>
                    <a:pt x="98" y="12"/>
                  </a:lnTo>
                  <a:lnTo>
                    <a:pt x="71" y="31"/>
                  </a:lnTo>
                  <a:lnTo>
                    <a:pt x="45" y="63"/>
                  </a:lnTo>
                  <a:lnTo>
                    <a:pt x="24" y="112"/>
                  </a:lnTo>
                  <a:lnTo>
                    <a:pt x="10" y="179"/>
                  </a:lnTo>
                  <a:lnTo>
                    <a:pt x="3" y="251"/>
                  </a:lnTo>
                  <a:lnTo>
                    <a:pt x="0" y="316"/>
                  </a:lnTo>
                  <a:lnTo>
                    <a:pt x="2" y="370"/>
                  </a:lnTo>
                  <a:lnTo>
                    <a:pt x="7" y="415"/>
                  </a:lnTo>
                  <a:lnTo>
                    <a:pt x="15" y="452"/>
                  </a:lnTo>
                  <a:lnTo>
                    <a:pt x="26" y="481"/>
                  </a:lnTo>
                  <a:lnTo>
                    <a:pt x="38" y="500"/>
                  </a:lnTo>
                  <a:lnTo>
                    <a:pt x="51" y="512"/>
                  </a:lnTo>
                  <a:close/>
                </a:path>
              </a:pathLst>
            </a:custGeom>
            <a:solidFill>
              <a:srgbClr val="C17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1" name="Freeform 54"/>
            <p:cNvSpPr>
              <a:spLocks/>
            </p:cNvSpPr>
            <p:nvPr/>
          </p:nvSpPr>
          <p:spPr bwMode="auto">
            <a:xfrm>
              <a:off x="4852" y="817"/>
              <a:ext cx="153" cy="285"/>
            </a:xfrm>
            <a:custGeom>
              <a:avLst/>
              <a:gdLst>
                <a:gd name="T0" fmla="*/ 151 w 308"/>
                <a:gd name="T1" fmla="*/ 0 h 569"/>
                <a:gd name="T2" fmla="*/ 117 w 308"/>
                <a:gd name="T3" fmla="*/ 3 h 569"/>
                <a:gd name="T4" fmla="*/ 67 w 308"/>
                <a:gd name="T5" fmla="*/ 31 h 569"/>
                <a:gd name="T6" fmla="*/ 23 w 308"/>
                <a:gd name="T7" fmla="*/ 109 h 569"/>
                <a:gd name="T8" fmla="*/ 3 w 308"/>
                <a:gd name="T9" fmla="*/ 244 h 569"/>
                <a:gd name="T10" fmla="*/ 2 w 308"/>
                <a:gd name="T11" fmla="*/ 361 h 569"/>
                <a:gd name="T12" fmla="*/ 13 w 308"/>
                <a:gd name="T13" fmla="*/ 441 h 569"/>
                <a:gd name="T14" fmla="*/ 31 w 308"/>
                <a:gd name="T15" fmla="*/ 490 h 569"/>
                <a:gd name="T16" fmla="*/ 44 w 308"/>
                <a:gd name="T17" fmla="*/ 501 h 569"/>
                <a:gd name="T18" fmla="*/ 63 w 308"/>
                <a:gd name="T19" fmla="*/ 505 h 569"/>
                <a:gd name="T20" fmla="*/ 87 w 308"/>
                <a:gd name="T21" fmla="*/ 513 h 569"/>
                <a:gd name="T22" fmla="*/ 105 w 308"/>
                <a:gd name="T23" fmla="*/ 528 h 569"/>
                <a:gd name="T24" fmla="*/ 107 w 308"/>
                <a:gd name="T25" fmla="*/ 549 h 569"/>
                <a:gd name="T26" fmla="*/ 112 w 308"/>
                <a:gd name="T27" fmla="*/ 564 h 569"/>
                <a:gd name="T28" fmla="*/ 124 w 308"/>
                <a:gd name="T29" fmla="*/ 569 h 569"/>
                <a:gd name="T30" fmla="*/ 143 w 308"/>
                <a:gd name="T31" fmla="*/ 565 h 569"/>
                <a:gd name="T32" fmla="*/ 174 w 308"/>
                <a:gd name="T33" fmla="*/ 551 h 569"/>
                <a:gd name="T34" fmla="*/ 211 w 308"/>
                <a:gd name="T35" fmla="*/ 531 h 569"/>
                <a:gd name="T36" fmla="*/ 247 w 308"/>
                <a:gd name="T37" fmla="*/ 500 h 569"/>
                <a:gd name="T38" fmla="*/ 271 w 308"/>
                <a:gd name="T39" fmla="*/ 455 h 569"/>
                <a:gd name="T40" fmla="*/ 280 w 308"/>
                <a:gd name="T41" fmla="*/ 396 h 569"/>
                <a:gd name="T42" fmla="*/ 296 w 308"/>
                <a:gd name="T43" fmla="*/ 346 h 569"/>
                <a:gd name="T44" fmla="*/ 308 w 308"/>
                <a:gd name="T45" fmla="*/ 302 h 569"/>
                <a:gd name="T46" fmla="*/ 296 w 308"/>
                <a:gd name="T47" fmla="*/ 262 h 569"/>
                <a:gd name="T48" fmla="*/ 274 w 308"/>
                <a:gd name="T49" fmla="*/ 237 h 569"/>
                <a:gd name="T50" fmla="*/ 259 w 308"/>
                <a:gd name="T51" fmla="*/ 213 h 569"/>
                <a:gd name="T52" fmla="*/ 244 w 308"/>
                <a:gd name="T53" fmla="*/ 179 h 569"/>
                <a:gd name="T54" fmla="*/ 240 w 308"/>
                <a:gd name="T55" fmla="*/ 146 h 569"/>
                <a:gd name="T56" fmla="*/ 258 w 308"/>
                <a:gd name="T57" fmla="*/ 123 h 569"/>
                <a:gd name="T58" fmla="*/ 277 w 308"/>
                <a:gd name="T59" fmla="*/ 86 h 569"/>
                <a:gd name="T60" fmla="*/ 271 w 308"/>
                <a:gd name="T61" fmla="*/ 45 h 569"/>
                <a:gd name="T62" fmla="*/ 213 w 308"/>
                <a:gd name="T63" fmla="*/ 10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8" h="569">
                  <a:moveTo>
                    <a:pt x="157" y="1"/>
                  </a:moveTo>
                  <a:lnTo>
                    <a:pt x="151" y="0"/>
                  </a:lnTo>
                  <a:lnTo>
                    <a:pt x="137" y="0"/>
                  </a:lnTo>
                  <a:lnTo>
                    <a:pt x="117" y="3"/>
                  </a:lnTo>
                  <a:lnTo>
                    <a:pt x="93" y="12"/>
                  </a:lnTo>
                  <a:lnTo>
                    <a:pt x="67" y="31"/>
                  </a:lnTo>
                  <a:lnTo>
                    <a:pt x="43" y="62"/>
                  </a:lnTo>
                  <a:lnTo>
                    <a:pt x="23" y="109"/>
                  </a:lnTo>
                  <a:lnTo>
                    <a:pt x="10" y="174"/>
                  </a:lnTo>
                  <a:lnTo>
                    <a:pt x="3" y="244"/>
                  </a:lnTo>
                  <a:lnTo>
                    <a:pt x="0" y="306"/>
                  </a:lnTo>
                  <a:lnTo>
                    <a:pt x="2" y="361"/>
                  </a:lnTo>
                  <a:lnTo>
                    <a:pt x="6" y="405"/>
                  </a:lnTo>
                  <a:lnTo>
                    <a:pt x="13" y="441"/>
                  </a:lnTo>
                  <a:lnTo>
                    <a:pt x="21" y="469"/>
                  </a:lnTo>
                  <a:lnTo>
                    <a:pt x="31" y="490"/>
                  </a:lnTo>
                  <a:lnTo>
                    <a:pt x="42" y="501"/>
                  </a:lnTo>
                  <a:lnTo>
                    <a:pt x="44" y="501"/>
                  </a:lnTo>
                  <a:lnTo>
                    <a:pt x="52" y="503"/>
                  </a:lnTo>
                  <a:lnTo>
                    <a:pt x="63" y="505"/>
                  </a:lnTo>
                  <a:lnTo>
                    <a:pt x="75" y="508"/>
                  </a:lnTo>
                  <a:lnTo>
                    <a:pt x="87" y="513"/>
                  </a:lnTo>
                  <a:lnTo>
                    <a:pt x="97" y="520"/>
                  </a:lnTo>
                  <a:lnTo>
                    <a:pt x="105" y="528"/>
                  </a:lnTo>
                  <a:lnTo>
                    <a:pt x="107" y="538"/>
                  </a:lnTo>
                  <a:lnTo>
                    <a:pt x="107" y="549"/>
                  </a:lnTo>
                  <a:lnTo>
                    <a:pt x="110" y="557"/>
                  </a:lnTo>
                  <a:lnTo>
                    <a:pt x="112" y="564"/>
                  </a:lnTo>
                  <a:lnTo>
                    <a:pt x="117" y="567"/>
                  </a:lnTo>
                  <a:lnTo>
                    <a:pt x="124" y="569"/>
                  </a:lnTo>
                  <a:lnTo>
                    <a:pt x="133" y="568"/>
                  </a:lnTo>
                  <a:lnTo>
                    <a:pt x="143" y="565"/>
                  </a:lnTo>
                  <a:lnTo>
                    <a:pt x="157" y="559"/>
                  </a:lnTo>
                  <a:lnTo>
                    <a:pt x="174" y="551"/>
                  </a:lnTo>
                  <a:lnTo>
                    <a:pt x="193" y="542"/>
                  </a:lnTo>
                  <a:lnTo>
                    <a:pt x="211" y="531"/>
                  </a:lnTo>
                  <a:lnTo>
                    <a:pt x="231" y="518"/>
                  </a:lnTo>
                  <a:lnTo>
                    <a:pt x="247" y="500"/>
                  </a:lnTo>
                  <a:lnTo>
                    <a:pt x="261" y="481"/>
                  </a:lnTo>
                  <a:lnTo>
                    <a:pt x="271" y="455"/>
                  </a:lnTo>
                  <a:lnTo>
                    <a:pt x="276" y="426"/>
                  </a:lnTo>
                  <a:lnTo>
                    <a:pt x="280" y="396"/>
                  </a:lnTo>
                  <a:lnTo>
                    <a:pt x="287" y="370"/>
                  </a:lnTo>
                  <a:lnTo>
                    <a:pt x="296" y="346"/>
                  </a:lnTo>
                  <a:lnTo>
                    <a:pt x="303" y="323"/>
                  </a:lnTo>
                  <a:lnTo>
                    <a:pt x="308" y="302"/>
                  </a:lnTo>
                  <a:lnTo>
                    <a:pt x="306" y="282"/>
                  </a:lnTo>
                  <a:lnTo>
                    <a:pt x="296" y="262"/>
                  </a:lnTo>
                  <a:lnTo>
                    <a:pt x="277" y="241"/>
                  </a:lnTo>
                  <a:lnTo>
                    <a:pt x="274" y="237"/>
                  </a:lnTo>
                  <a:lnTo>
                    <a:pt x="269" y="228"/>
                  </a:lnTo>
                  <a:lnTo>
                    <a:pt x="259" y="213"/>
                  </a:lnTo>
                  <a:lnTo>
                    <a:pt x="251" y="197"/>
                  </a:lnTo>
                  <a:lnTo>
                    <a:pt x="244" y="179"/>
                  </a:lnTo>
                  <a:lnTo>
                    <a:pt x="240" y="161"/>
                  </a:lnTo>
                  <a:lnTo>
                    <a:pt x="240" y="146"/>
                  </a:lnTo>
                  <a:lnTo>
                    <a:pt x="247" y="135"/>
                  </a:lnTo>
                  <a:lnTo>
                    <a:pt x="258" y="123"/>
                  </a:lnTo>
                  <a:lnTo>
                    <a:pt x="270" y="106"/>
                  </a:lnTo>
                  <a:lnTo>
                    <a:pt x="277" y="86"/>
                  </a:lnTo>
                  <a:lnTo>
                    <a:pt x="279" y="66"/>
                  </a:lnTo>
                  <a:lnTo>
                    <a:pt x="271" y="45"/>
                  </a:lnTo>
                  <a:lnTo>
                    <a:pt x="250" y="25"/>
                  </a:lnTo>
                  <a:lnTo>
                    <a:pt x="213" y="10"/>
                  </a:lnTo>
                  <a:lnTo>
                    <a:pt x="157" y="1"/>
                  </a:lnTo>
                  <a:close/>
                </a:path>
              </a:pathLst>
            </a:custGeom>
            <a:solidFill>
              <a:srgbClr val="B5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2" name="Freeform 55"/>
            <p:cNvSpPr>
              <a:spLocks/>
            </p:cNvSpPr>
            <p:nvPr/>
          </p:nvSpPr>
          <p:spPr bwMode="auto">
            <a:xfrm>
              <a:off x="4949" y="789"/>
              <a:ext cx="114" cy="141"/>
            </a:xfrm>
            <a:custGeom>
              <a:avLst/>
              <a:gdLst>
                <a:gd name="T0" fmla="*/ 44 w 228"/>
                <a:gd name="T1" fmla="*/ 42 h 283"/>
                <a:gd name="T2" fmla="*/ 40 w 228"/>
                <a:gd name="T3" fmla="*/ 41 h 283"/>
                <a:gd name="T4" fmla="*/ 31 w 228"/>
                <a:gd name="T5" fmla="*/ 36 h 283"/>
                <a:gd name="T6" fmla="*/ 20 w 228"/>
                <a:gd name="T7" fmla="*/ 30 h 283"/>
                <a:gd name="T8" fmla="*/ 8 w 228"/>
                <a:gd name="T9" fmla="*/ 23 h 283"/>
                <a:gd name="T10" fmla="*/ 1 w 228"/>
                <a:gd name="T11" fmla="*/ 16 h 283"/>
                <a:gd name="T12" fmla="*/ 0 w 228"/>
                <a:gd name="T13" fmla="*/ 11 h 283"/>
                <a:gd name="T14" fmla="*/ 9 w 228"/>
                <a:gd name="T15" fmla="*/ 5 h 283"/>
                <a:gd name="T16" fmla="*/ 31 w 228"/>
                <a:gd name="T17" fmla="*/ 1 h 283"/>
                <a:gd name="T18" fmla="*/ 53 w 228"/>
                <a:gd name="T19" fmla="*/ 0 h 283"/>
                <a:gd name="T20" fmla="*/ 75 w 228"/>
                <a:gd name="T21" fmla="*/ 3 h 283"/>
                <a:gd name="T22" fmla="*/ 94 w 228"/>
                <a:gd name="T23" fmla="*/ 6 h 283"/>
                <a:gd name="T24" fmla="*/ 114 w 228"/>
                <a:gd name="T25" fmla="*/ 12 h 283"/>
                <a:gd name="T26" fmla="*/ 132 w 228"/>
                <a:gd name="T27" fmla="*/ 19 h 283"/>
                <a:gd name="T28" fmla="*/ 150 w 228"/>
                <a:gd name="T29" fmla="*/ 28 h 283"/>
                <a:gd name="T30" fmla="*/ 166 w 228"/>
                <a:gd name="T31" fmla="*/ 39 h 283"/>
                <a:gd name="T32" fmla="*/ 180 w 228"/>
                <a:gd name="T33" fmla="*/ 52 h 283"/>
                <a:gd name="T34" fmla="*/ 192 w 228"/>
                <a:gd name="T35" fmla="*/ 67 h 283"/>
                <a:gd name="T36" fmla="*/ 203 w 228"/>
                <a:gd name="T37" fmla="*/ 83 h 283"/>
                <a:gd name="T38" fmla="*/ 212 w 228"/>
                <a:gd name="T39" fmla="*/ 101 h 283"/>
                <a:gd name="T40" fmla="*/ 220 w 228"/>
                <a:gd name="T41" fmla="*/ 119 h 283"/>
                <a:gd name="T42" fmla="*/ 225 w 228"/>
                <a:gd name="T43" fmla="*/ 139 h 283"/>
                <a:gd name="T44" fmla="*/ 228 w 228"/>
                <a:gd name="T45" fmla="*/ 159 h 283"/>
                <a:gd name="T46" fmla="*/ 228 w 228"/>
                <a:gd name="T47" fmla="*/ 182 h 283"/>
                <a:gd name="T48" fmla="*/ 227 w 228"/>
                <a:gd name="T49" fmla="*/ 206 h 283"/>
                <a:gd name="T50" fmla="*/ 226 w 228"/>
                <a:gd name="T51" fmla="*/ 209 h 283"/>
                <a:gd name="T52" fmla="*/ 221 w 228"/>
                <a:gd name="T53" fmla="*/ 219 h 283"/>
                <a:gd name="T54" fmla="*/ 214 w 228"/>
                <a:gd name="T55" fmla="*/ 233 h 283"/>
                <a:gd name="T56" fmla="*/ 206 w 228"/>
                <a:gd name="T57" fmla="*/ 248 h 283"/>
                <a:gd name="T58" fmla="*/ 196 w 228"/>
                <a:gd name="T59" fmla="*/ 263 h 283"/>
                <a:gd name="T60" fmla="*/ 184 w 228"/>
                <a:gd name="T61" fmla="*/ 276 h 283"/>
                <a:gd name="T62" fmla="*/ 173 w 228"/>
                <a:gd name="T63" fmla="*/ 283 h 283"/>
                <a:gd name="T64" fmla="*/ 160 w 228"/>
                <a:gd name="T65" fmla="*/ 282 h 283"/>
                <a:gd name="T66" fmla="*/ 146 w 228"/>
                <a:gd name="T67" fmla="*/ 276 h 283"/>
                <a:gd name="T68" fmla="*/ 132 w 228"/>
                <a:gd name="T69" fmla="*/ 268 h 283"/>
                <a:gd name="T70" fmla="*/ 120 w 228"/>
                <a:gd name="T71" fmla="*/ 257 h 283"/>
                <a:gd name="T72" fmla="*/ 109 w 228"/>
                <a:gd name="T73" fmla="*/ 246 h 283"/>
                <a:gd name="T74" fmla="*/ 102 w 228"/>
                <a:gd name="T75" fmla="*/ 232 h 283"/>
                <a:gd name="T76" fmla="*/ 100 w 228"/>
                <a:gd name="T77" fmla="*/ 217 h 283"/>
                <a:gd name="T78" fmla="*/ 106 w 228"/>
                <a:gd name="T79" fmla="*/ 200 h 283"/>
                <a:gd name="T80" fmla="*/ 120 w 228"/>
                <a:gd name="T81" fmla="*/ 180 h 283"/>
                <a:gd name="T82" fmla="*/ 137 w 228"/>
                <a:gd name="T83" fmla="*/ 159 h 283"/>
                <a:gd name="T84" fmla="*/ 149 w 228"/>
                <a:gd name="T85" fmla="*/ 140 h 283"/>
                <a:gd name="T86" fmla="*/ 154 w 228"/>
                <a:gd name="T87" fmla="*/ 120 h 283"/>
                <a:gd name="T88" fmla="*/ 152 w 228"/>
                <a:gd name="T89" fmla="*/ 102 h 283"/>
                <a:gd name="T90" fmla="*/ 140 w 228"/>
                <a:gd name="T91" fmla="*/ 84 h 283"/>
                <a:gd name="T92" fmla="*/ 120 w 228"/>
                <a:gd name="T93" fmla="*/ 68 h 283"/>
                <a:gd name="T94" fmla="*/ 89 w 228"/>
                <a:gd name="T95" fmla="*/ 53 h 283"/>
                <a:gd name="T96" fmla="*/ 44 w 228"/>
                <a:gd name="T97" fmla="*/ 4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8" h="283">
                  <a:moveTo>
                    <a:pt x="44" y="42"/>
                  </a:moveTo>
                  <a:lnTo>
                    <a:pt x="40" y="41"/>
                  </a:lnTo>
                  <a:lnTo>
                    <a:pt x="31" y="36"/>
                  </a:lnTo>
                  <a:lnTo>
                    <a:pt x="20" y="30"/>
                  </a:lnTo>
                  <a:lnTo>
                    <a:pt x="8" y="23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9" y="5"/>
                  </a:lnTo>
                  <a:lnTo>
                    <a:pt x="31" y="1"/>
                  </a:lnTo>
                  <a:lnTo>
                    <a:pt x="53" y="0"/>
                  </a:lnTo>
                  <a:lnTo>
                    <a:pt x="75" y="3"/>
                  </a:lnTo>
                  <a:lnTo>
                    <a:pt x="94" y="6"/>
                  </a:lnTo>
                  <a:lnTo>
                    <a:pt x="114" y="12"/>
                  </a:lnTo>
                  <a:lnTo>
                    <a:pt x="132" y="19"/>
                  </a:lnTo>
                  <a:lnTo>
                    <a:pt x="150" y="28"/>
                  </a:lnTo>
                  <a:lnTo>
                    <a:pt x="166" y="39"/>
                  </a:lnTo>
                  <a:lnTo>
                    <a:pt x="180" y="52"/>
                  </a:lnTo>
                  <a:lnTo>
                    <a:pt x="192" y="67"/>
                  </a:lnTo>
                  <a:lnTo>
                    <a:pt x="203" y="83"/>
                  </a:lnTo>
                  <a:lnTo>
                    <a:pt x="212" y="101"/>
                  </a:lnTo>
                  <a:lnTo>
                    <a:pt x="220" y="119"/>
                  </a:lnTo>
                  <a:lnTo>
                    <a:pt x="225" y="139"/>
                  </a:lnTo>
                  <a:lnTo>
                    <a:pt x="228" y="159"/>
                  </a:lnTo>
                  <a:lnTo>
                    <a:pt x="228" y="182"/>
                  </a:lnTo>
                  <a:lnTo>
                    <a:pt x="227" y="206"/>
                  </a:lnTo>
                  <a:lnTo>
                    <a:pt x="226" y="209"/>
                  </a:lnTo>
                  <a:lnTo>
                    <a:pt x="221" y="219"/>
                  </a:lnTo>
                  <a:lnTo>
                    <a:pt x="214" y="233"/>
                  </a:lnTo>
                  <a:lnTo>
                    <a:pt x="206" y="248"/>
                  </a:lnTo>
                  <a:lnTo>
                    <a:pt x="196" y="263"/>
                  </a:lnTo>
                  <a:lnTo>
                    <a:pt x="184" y="276"/>
                  </a:lnTo>
                  <a:lnTo>
                    <a:pt x="173" y="283"/>
                  </a:lnTo>
                  <a:lnTo>
                    <a:pt x="160" y="282"/>
                  </a:lnTo>
                  <a:lnTo>
                    <a:pt x="146" y="276"/>
                  </a:lnTo>
                  <a:lnTo>
                    <a:pt x="132" y="268"/>
                  </a:lnTo>
                  <a:lnTo>
                    <a:pt x="120" y="257"/>
                  </a:lnTo>
                  <a:lnTo>
                    <a:pt x="109" y="246"/>
                  </a:lnTo>
                  <a:lnTo>
                    <a:pt x="102" y="232"/>
                  </a:lnTo>
                  <a:lnTo>
                    <a:pt x="100" y="217"/>
                  </a:lnTo>
                  <a:lnTo>
                    <a:pt x="106" y="200"/>
                  </a:lnTo>
                  <a:lnTo>
                    <a:pt x="120" y="180"/>
                  </a:lnTo>
                  <a:lnTo>
                    <a:pt x="137" y="159"/>
                  </a:lnTo>
                  <a:lnTo>
                    <a:pt x="149" y="140"/>
                  </a:lnTo>
                  <a:lnTo>
                    <a:pt x="154" y="120"/>
                  </a:lnTo>
                  <a:lnTo>
                    <a:pt x="152" y="102"/>
                  </a:lnTo>
                  <a:lnTo>
                    <a:pt x="140" y="84"/>
                  </a:lnTo>
                  <a:lnTo>
                    <a:pt x="120" y="68"/>
                  </a:lnTo>
                  <a:lnTo>
                    <a:pt x="89" y="53"/>
                  </a:lnTo>
                  <a:lnTo>
                    <a:pt x="44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3" name="Freeform 56"/>
            <p:cNvSpPr>
              <a:spLocks/>
            </p:cNvSpPr>
            <p:nvPr/>
          </p:nvSpPr>
          <p:spPr bwMode="auto">
            <a:xfrm>
              <a:off x="4954" y="790"/>
              <a:ext cx="107" cy="138"/>
            </a:xfrm>
            <a:custGeom>
              <a:avLst/>
              <a:gdLst>
                <a:gd name="T0" fmla="*/ 29 w 214"/>
                <a:gd name="T1" fmla="*/ 1 h 274"/>
                <a:gd name="T2" fmla="*/ 50 w 214"/>
                <a:gd name="T3" fmla="*/ 0 h 274"/>
                <a:gd name="T4" fmla="*/ 69 w 214"/>
                <a:gd name="T5" fmla="*/ 2 h 274"/>
                <a:gd name="T6" fmla="*/ 89 w 214"/>
                <a:gd name="T7" fmla="*/ 6 h 274"/>
                <a:gd name="T8" fmla="*/ 106 w 214"/>
                <a:gd name="T9" fmla="*/ 10 h 274"/>
                <a:gd name="T10" fmla="*/ 123 w 214"/>
                <a:gd name="T11" fmla="*/ 18 h 274"/>
                <a:gd name="T12" fmla="*/ 140 w 214"/>
                <a:gd name="T13" fmla="*/ 27 h 274"/>
                <a:gd name="T14" fmla="*/ 154 w 214"/>
                <a:gd name="T15" fmla="*/ 38 h 274"/>
                <a:gd name="T16" fmla="*/ 168 w 214"/>
                <a:gd name="T17" fmla="*/ 50 h 274"/>
                <a:gd name="T18" fmla="*/ 180 w 214"/>
                <a:gd name="T19" fmla="*/ 64 h 274"/>
                <a:gd name="T20" fmla="*/ 190 w 214"/>
                <a:gd name="T21" fmla="*/ 79 h 274"/>
                <a:gd name="T22" fmla="*/ 198 w 214"/>
                <a:gd name="T23" fmla="*/ 97 h 274"/>
                <a:gd name="T24" fmla="*/ 205 w 214"/>
                <a:gd name="T25" fmla="*/ 115 h 274"/>
                <a:gd name="T26" fmla="*/ 211 w 214"/>
                <a:gd name="T27" fmla="*/ 135 h 274"/>
                <a:gd name="T28" fmla="*/ 213 w 214"/>
                <a:gd name="T29" fmla="*/ 155 h 274"/>
                <a:gd name="T30" fmla="*/ 214 w 214"/>
                <a:gd name="T31" fmla="*/ 176 h 274"/>
                <a:gd name="T32" fmla="*/ 213 w 214"/>
                <a:gd name="T33" fmla="*/ 199 h 274"/>
                <a:gd name="T34" fmla="*/ 212 w 214"/>
                <a:gd name="T35" fmla="*/ 203 h 274"/>
                <a:gd name="T36" fmla="*/ 207 w 214"/>
                <a:gd name="T37" fmla="*/ 213 h 274"/>
                <a:gd name="T38" fmla="*/ 201 w 214"/>
                <a:gd name="T39" fmla="*/ 226 h 274"/>
                <a:gd name="T40" fmla="*/ 192 w 214"/>
                <a:gd name="T41" fmla="*/ 242 h 274"/>
                <a:gd name="T42" fmla="*/ 183 w 214"/>
                <a:gd name="T43" fmla="*/ 256 h 274"/>
                <a:gd name="T44" fmla="*/ 173 w 214"/>
                <a:gd name="T45" fmla="*/ 267 h 274"/>
                <a:gd name="T46" fmla="*/ 161 w 214"/>
                <a:gd name="T47" fmla="*/ 274 h 274"/>
                <a:gd name="T48" fmla="*/ 150 w 214"/>
                <a:gd name="T49" fmla="*/ 274 h 274"/>
                <a:gd name="T50" fmla="*/ 138 w 214"/>
                <a:gd name="T51" fmla="*/ 268 h 274"/>
                <a:gd name="T52" fmla="*/ 127 w 214"/>
                <a:gd name="T53" fmla="*/ 261 h 274"/>
                <a:gd name="T54" fmla="*/ 115 w 214"/>
                <a:gd name="T55" fmla="*/ 253 h 274"/>
                <a:gd name="T56" fmla="*/ 105 w 214"/>
                <a:gd name="T57" fmla="*/ 243 h 274"/>
                <a:gd name="T58" fmla="*/ 98 w 214"/>
                <a:gd name="T59" fmla="*/ 230 h 274"/>
                <a:gd name="T60" fmla="*/ 96 w 214"/>
                <a:gd name="T61" fmla="*/ 217 h 274"/>
                <a:gd name="T62" fmla="*/ 98 w 214"/>
                <a:gd name="T63" fmla="*/ 202 h 274"/>
                <a:gd name="T64" fmla="*/ 107 w 214"/>
                <a:gd name="T65" fmla="*/ 184 h 274"/>
                <a:gd name="T66" fmla="*/ 108 w 214"/>
                <a:gd name="T67" fmla="*/ 182 h 274"/>
                <a:gd name="T68" fmla="*/ 111 w 214"/>
                <a:gd name="T69" fmla="*/ 180 h 274"/>
                <a:gd name="T70" fmla="*/ 112 w 214"/>
                <a:gd name="T71" fmla="*/ 177 h 274"/>
                <a:gd name="T72" fmla="*/ 114 w 214"/>
                <a:gd name="T73" fmla="*/ 175 h 274"/>
                <a:gd name="T74" fmla="*/ 130 w 214"/>
                <a:gd name="T75" fmla="*/ 155 h 274"/>
                <a:gd name="T76" fmla="*/ 141 w 214"/>
                <a:gd name="T77" fmla="*/ 137 h 274"/>
                <a:gd name="T78" fmla="*/ 145 w 214"/>
                <a:gd name="T79" fmla="*/ 119 h 274"/>
                <a:gd name="T80" fmla="*/ 143 w 214"/>
                <a:gd name="T81" fmla="*/ 101 h 274"/>
                <a:gd name="T82" fmla="*/ 133 w 214"/>
                <a:gd name="T83" fmla="*/ 84 h 274"/>
                <a:gd name="T84" fmla="*/ 113 w 214"/>
                <a:gd name="T85" fmla="*/ 68 h 274"/>
                <a:gd name="T86" fmla="*/ 83 w 214"/>
                <a:gd name="T87" fmla="*/ 53 h 274"/>
                <a:gd name="T88" fmla="*/ 43 w 214"/>
                <a:gd name="T89" fmla="*/ 39 h 274"/>
                <a:gd name="T90" fmla="*/ 43 w 214"/>
                <a:gd name="T91" fmla="*/ 39 h 274"/>
                <a:gd name="T92" fmla="*/ 42 w 214"/>
                <a:gd name="T93" fmla="*/ 38 h 274"/>
                <a:gd name="T94" fmla="*/ 39 w 214"/>
                <a:gd name="T95" fmla="*/ 38 h 274"/>
                <a:gd name="T96" fmla="*/ 38 w 214"/>
                <a:gd name="T97" fmla="*/ 37 h 274"/>
                <a:gd name="T98" fmla="*/ 31 w 214"/>
                <a:gd name="T99" fmla="*/ 33 h 274"/>
                <a:gd name="T100" fmla="*/ 22 w 214"/>
                <a:gd name="T101" fmla="*/ 30 h 274"/>
                <a:gd name="T102" fmla="*/ 13 w 214"/>
                <a:gd name="T103" fmla="*/ 24 h 274"/>
                <a:gd name="T104" fmla="*/ 5 w 214"/>
                <a:gd name="T105" fmla="*/ 18 h 274"/>
                <a:gd name="T106" fmla="*/ 0 w 214"/>
                <a:gd name="T107" fmla="*/ 12 h 274"/>
                <a:gd name="T108" fmla="*/ 1 w 214"/>
                <a:gd name="T109" fmla="*/ 8 h 274"/>
                <a:gd name="T110" fmla="*/ 11 w 214"/>
                <a:gd name="T111" fmla="*/ 3 h 274"/>
                <a:gd name="T112" fmla="*/ 29 w 214"/>
                <a:gd name="T113" fmla="*/ 1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4" h="274">
                  <a:moveTo>
                    <a:pt x="29" y="1"/>
                  </a:moveTo>
                  <a:lnTo>
                    <a:pt x="50" y="0"/>
                  </a:lnTo>
                  <a:lnTo>
                    <a:pt x="69" y="2"/>
                  </a:lnTo>
                  <a:lnTo>
                    <a:pt x="89" y="6"/>
                  </a:lnTo>
                  <a:lnTo>
                    <a:pt x="106" y="10"/>
                  </a:lnTo>
                  <a:lnTo>
                    <a:pt x="123" y="18"/>
                  </a:lnTo>
                  <a:lnTo>
                    <a:pt x="140" y="27"/>
                  </a:lnTo>
                  <a:lnTo>
                    <a:pt x="154" y="38"/>
                  </a:lnTo>
                  <a:lnTo>
                    <a:pt x="168" y="50"/>
                  </a:lnTo>
                  <a:lnTo>
                    <a:pt x="180" y="64"/>
                  </a:lnTo>
                  <a:lnTo>
                    <a:pt x="190" y="79"/>
                  </a:lnTo>
                  <a:lnTo>
                    <a:pt x="198" y="97"/>
                  </a:lnTo>
                  <a:lnTo>
                    <a:pt x="205" y="115"/>
                  </a:lnTo>
                  <a:lnTo>
                    <a:pt x="211" y="135"/>
                  </a:lnTo>
                  <a:lnTo>
                    <a:pt x="213" y="155"/>
                  </a:lnTo>
                  <a:lnTo>
                    <a:pt x="214" y="176"/>
                  </a:lnTo>
                  <a:lnTo>
                    <a:pt x="213" y="199"/>
                  </a:lnTo>
                  <a:lnTo>
                    <a:pt x="212" y="203"/>
                  </a:lnTo>
                  <a:lnTo>
                    <a:pt x="207" y="213"/>
                  </a:lnTo>
                  <a:lnTo>
                    <a:pt x="201" y="226"/>
                  </a:lnTo>
                  <a:lnTo>
                    <a:pt x="192" y="242"/>
                  </a:lnTo>
                  <a:lnTo>
                    <a:pt x="183" y="256"/>
                  </a:lnTo>
                  <a:lnTo>
                    <a:pt x="173" y="267"/>
                  </a:lnTo>
                  <a:lnTo>
                    <a:pt x="161" y="274"/>
                  </a:lnTo>
                  <a:lnTo>
                    <a:pt x="150" y="274"/>
                  </a:lnTo>
                  <a:lnTo>
                    <a:pt x="138" y="268"/>
                  </a:lnTo>
                  <a:lnTo>
                    <a:pt x="127" y="261"/>
                  </a:lnTo>
                  <a:lnTo>
                    <a:pt x="115" y="253"/>
                  </a:lnTo>
                  <a:lnTo>
                    <a:pt x="105" y="243"/>
                  </a:lnTo>
                  <a:lnTo>
                    <a:pt x="98" y="230"/>
                  </a:lnTo>
                  <a:lnTo>
                    <a:pt x="96" y="217"/>
                  </a:lnTo>
                  <a:lnTo>
                    <a:pt x="98" y="202"/>
                  </a:lnTo>
                  <a:lnTo>
                    <a:pt x="107" y="184"/>
                  </a:lnTo>
                  <a:lnTo>
                    <a:pt x="108" y="182"/>
                  </a:lnTo>
                  <a:lnTo>
                    <a:pt x="111" y="180"/>
                  </a:lnTo>
                  <a:lnTo>
                    <a:pt x="112" y="177"/>
                  </a:lnTo>
                  <a:lnTo>
                    <a:pt x="114" y="175"/>
                  </a:lnTo>
                  <a:lnTo>
                    <a:pt x="130" y="155"/>
                  </a:lnTo>
                  <a:lnTo>
                    <a:pt x="141" y="137"/>
                  </a:lnTo>
                  <a:lnTo>
                    <a:pt x="145" y="119"/>
                  </a:lnTo>
                  <a:lnTo>
                    <a:pt x="143" y="101"/>
                  </a:lnTo>
                  <a:lnTo>
                    <a:pt x="133" y="84"/>
                  </a:lnTo>
                  <a:lnTo>
                    <a:pt x="113" y="68"/>
                  </a:lnTo>
                  <a:lnTo>
                    <a:pt x="83" y="53"/>
                  </a:lnTo>
                  <a:lnTo>
                    <a:pt x="43" y="39"/>
                  </a:lnTo>
                  <a:lnTo>
                    <a:pt x="43" y="39"/>
                  </a:lnTo>
                  <a:lnTo>
                    <a:pt x="42" y="38"/>
                  </a:lnTo>
                  <a:lnTo>
                    <a:pt x="39" y="38"/>
                  </a:lnTo>
                  <a:lnTo>
                    <a:pt x="38" y="37"/>
                  </a:lnTo>
                  <a:lnTo>
                    <a:pt x="31" y="33"/>
                  </a:lnTo>
                  <a:lnTo>
                    <a:pt x="22" y="30"/>
                  </a:lnTo>
                  <a:lnTo>
                    <a:pt x="13" y="24"/>
                  </a:lnTo>
                  <a:lnTo>
                    <a:pt x="5" y="18"/>
                  </a:lnTo>
                  <a:lnTo>
                    <a:pt x="0" y="12"/>
                  </a:lnTo>
                  <a:lnTo>
                    <a:pt x="1" y="8"/>
                  </a:lnTo>
                  <a:lnTo>
                    <a:pt x="11" y="3"/>
                  </a:lnTo>
                  <a:lnTo>
                    <a:pt x="29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4" name="Freeform 57"/>
            <p:cNvSpPr>
              <a:spLocks/>
            </p:cNvSpPr>
            <p:nvPr/>
          </p:nvSpPr>
          <p:spPr bwMode="auto">
            <a:xfrm>
              <a:off x="4960" y="792"/>
              <a:ext cx="100" cy="134"/>
            </a:xfrm>
            <a:custGeom>
              <a:avLst/>
              <a:gdLst>
                <a:gd name="T0" fmla="*/ 26 w 199"/>
                <a:gd name="T1" fmla="*/ 1 h 268"/>
                <a:gd name="T2" fmla="*/ 46 w 199"/>
                <a:gd name="T3" fmla="*/ 0 h 268"/>
                <a:gd name="T4" fmla="*/ 64 w 199"/>
                <a:gd name="T5" fmla="*/ 3 h 268"/>
                <a:gd name="T6" fmla="*/ 82 w 199"/>
                <a:gd name="T7" fmla="*/ 6 h 268"/>
                <a:gd name="T8" fmla="*/ 99 w 199"/>
                <a:gd name="T9" fmla="*/ 11 h 268"/>
                <a:gd name="T10" fmla="*/ 115 w 199"/>
                <a:gd name="T11" fmla="*/ 18 h 268"/>
                <a:gd name="T12" fmla="*/ 130 w 199"/>
                <a:gd name="T13" fmla="*/ 27 h 268"/>
                <a:gd name="T14" fmla="*/ 144 w 199"/>
                <a:gd name="T15" fmla="*/ 37 h 268"/>
                <a:gd name="T16" fmla="*/ 156 w 199"/>
                <a:gd name="T17" fmla="*/ 50 h 268"/>
                <a:gd name="T18" fmla="*/ 167 w 199"/>
                <a:gd name="T19" fmla="*/ 62 h 268"/>
                <a:gd name="T20" fmla="*/ 177 w 199"/>
                <a:gd name="T21" fmla="*/ 79 h 268"/>
                <a:gd name="T22" fmla="*/ 185 w 199"/>
                <a:gd name="T23" fmla="*/ 95 h 268"/>
                <a:gd name="T24" fmla="*/ 191 w 199"/>
                <a:gd name="T25" fmla="*/ 112 h 268"/>
                <a:gd name="T26" fmla="*/ 196 w 199"/>
                <a:gd name="T27" fmla="*/ 132 h 268"/>
                <a:gd name="T28" fmla="*/ 198 w 199"/>
                <a:gd name="T29" fmla="*/ 151 h 268"/>
                <a:gd name="T30" fmla="*/ 199 w 199"/>
                <a:gd name="T31" fmla="*/ 173 h 268"/>
                <a:gd name="T32" fmla="*/ 198 w 199"/>
                <a:gd name="T33" fmla="*/ 195 h 268"/>
                <a:gd name="T34" fmla="*/ 197 w 199"/>
                <a:gd name="T35" fmla="*/ 199 h 268"/>
                <a:gd name="T36" fmla="*/ 193 w 199"/>
                <a:gd name="T37" fmla="*/ 208 h 268"/>
                <a:gd name="T38" fmla="*/ 186 w 199"/>
                <a:gd name="T39" fmla="*/ 222 h 268"/>
                <a:gd name="T40" fmla="*/ 179 w 199"/>
                <a:gd name="T41" fmla="*/ 235 h 268"/>
                <a:gd name="T42" fmla="*/ 170 w 199"/>
                <a:gd name="T43" fmla="*/ 249 h 268"/>
                <a:gd name="T44" fmla="*/ 161 w 199"/>
                <a:gd name="T45" fmla="*/ 261 h 268"/>
                <a:gd name="T46" fmla="*/ 150 w 199"/>
                <a:gd name="T47" fmla="*/ 268 h 268"/>
                <a:gd name="T48" fmla="*/ 139 w 199"/>
                <a:gd name="T49" fmla="*/ 268 h 268"/>
                <a:gd name="T50" fmla="*/ 129 w 199"/>
                <a:gd name="T51" fmla="*/ 263 h 268"/>
                <a:gd name="T52" fmla="*/ 117 w 199"/>
                <a:gd name="T53" fmla="*/ 256 h 268"/>
                <a:gd name="T54" fmla="*/ 107 w 199"/>
                <a:gd name="T55" fmla="*/ 247 h 268"/>
                <a:gd name="T56" fmla="*/ 98 w 199"/>
                <a:gd name="T57" fmla="*/ 237 h 268"/>
                <a:gd name="T58" fmla="*/ 92 w 199"/>
                <a:gd name="T59" fmla="*/ 225 h 268"/>
                <a:gd name="T60" fmla="*/ 90 w 199"/>
                <a:gd name="T61" fmla="*/ 211 h 268"/>
                <a:gd name="T62" fmla="*/ 93 w 199"/>
                <a:gd name="T63" fmla="*/ 196 h 268"/>
                <a:gd name="T64" fmla="*/ 101 w 199"/>
                <a:gd name="T65" fmla="*/ 180 h 268"/>
                <a:gd name="T66" fmla="*/ 103 w 199"/>
                <a:gd name="T67" fmla="*/ 178 h 268"/>
                <a:gd name="T68" fmla="*/ 105 w 199"/>
                <a:gd name="T69" fmla="*/ 175 h 268"/>
                <a:gd name="T70" fmla="*/ 107 w 199"/>
                <a:gd name="T71" fmla="*/ 173 h 268"/>
                <a:gd name="T72" fmla="*/ 109 w 199"/>
                <a:gd name="T73" fmla="*/ 171 h 268"/>
                <a:gd name="T74" fmla="*/ 123 w 199"/>
                <a:gd name="T75" fmla="*/ 151 h 268"/>
                <a:gd name="T76" fmla="*/ 132 w 199"/>
                <a:gd name="T77" fmla="*/ 133 h 268"/>
                <a:gd name="T78" fmla="*/ 137 w 199"/>
                <a:gd name="T79" fmla="*/ 114 h 268"/>
                <a:gd name="T80" fmla="*/ 135 w 199"/>
                <a:gd name="T81" fmla="*/ 97 h 268"/>
                <a:gd name="T82" fmla="*/ 125 w 199"/>
                <a:gd name="T83" fmla="*/ 81 h 268"/>
                <a:gd name="T84" fmla="*/ 107 w 199"/>
                <a:gd name="T85" fmla="*/ 65 h 268"/>
                <a:gd name="T86" fmla="*/ 79 w 199"/>
                <a:gd name="T87" fmla="*/ 51 h 268"/>
                <a:gd name="T88" fmla="*/ 42 w 199"/>
                <a:gd name="T89" fmla="*/ 37 h 268"/>
                <a:gd name="T90" fmla="*/ 41 w 199"/>
                <a:gd name="T91" fmla="*/ 37 h 268"/>
                <a:gd name="T92" fmla="*/ 40 w 199"/>
                <a:gd name="T93" fmla="*/ 36 h 268"/>
                <a:gd name="T94" fmla="*/ 38 w 199"/>
                <a:gd name="T95" fmla="*/ 36 h 268"/>
                <a:gd name="T96" fmla="*/ 37 w 199"/>
                <a:gd name="T97" fmla="*/ 35 h 268"/>
                <a:gd name="T98" fmla="*/ 31 w 199"/>
                <a:gd name="T99" fmla="*/ 32 h 268"/>
                <a:gd name="T100" fmla="*/ 22 w 199"/>
                <a:gd name="T101" fmla="*/ 28 h 268"/>
                <a:gd name="T102" fmla="*/ 13 w 199"/>
                <a:gd name="T103" fmla="*/ 23 h 268"/>
                <a:gd name="T104" fmla="*/ 4 w 199"/>
                <a:gd name="T105" fmla="*/ 18 h 268"/>
                <a:gd name="T106" fmla="*/ 0 w 199"/>
                <a:gd name="T107" fmla="*/ 13 h 268"/>
                <a:gd name="T108" fmla="*/ 1 w 199"/>
                <a:gd name="T109" fmla="*/ 8 h 268"/>
                <a:gd name="T110" fmla="*/ 9 w 199"/>
                <a:gd name="T111" fmla="*/ 4 h 268"/>
                <a:gd name="T112" fmla="*/ 26 w 199"/>
                <a:gd name="T113" fmla="*/ 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9" h="268">
                  <a:moveTo>
                    <a:pt x="26" y="1"/>
                  </a:moveTo>
                  <a:lnTo>
                    <a:pt x="46" y="0"/>
                  </a:lnTo>
                  <a:lnTo>
                    <a:pt x="64" y="3"/>
                  </a:lnTo>
                  <a:lnTo>
                    <a:pt x="82" y="6"/>
                  </a:lnTo>
                  <a:lnTo>
                    <a:pt x="99" y="11"/>
                  </a:lnTo>
                  <a:lnTo>
                    <a:pt x="115" y="18"/>
                  </a:lnTo>
                  <a:lnTo>
                    <a:pt x="130" y="27"/>
                  </a:lnTo>
                  <a:lnTo>
                    <a:pt x="144" y="37"/>
                  </a:lnTo>
                  <a:lnTo>
                    <a:pt x="156" y="50"/>
                  </a:lnTo>
                  <a:lnTo>
                    <a:pt x="167" y="62"/>
                  </a:lnTo>
                  <a:lnTo>
                    <a:pt x="177" y="79"/>
                  </a:lnTo>
                  <a:lnTo>
                    <a:pt x="185" y="95"/>
                  </a:lnTo>
                  <a:lnTo>
                    <a:pt x="191" y="112"/>
                  </a:lnTo>
                  <a:lnTo>
                    <a:pt x="196" y="132"/>
                  </a:lnTo>
                  <a:lnTo>
                    <a:pt x="198" y="151"/>
                  </a:lnTo>
                  <a:lnTo>
                    <a:pt x="199" y="173"/>
                  </a:lnTo>
                  <a:lnTo>
                    <a:pt x="198" y="195"/>
                  </a:lnTo>
                  <a:lnTo>
                    <a:pt x="197" y="199"/>
                  </a:lnTo>
                  <a:lnTo>
                    <a:pt x="193" y="208"/>
                  </a:lnTo>
                  <a:lnTo>
                    <a:pt x="186" y="222"/>
                  </a:lnTo>
                  <a:lnTo>
                    <a:pt x="179" y="235"/>
                  </a:lnTo>
                  <a:lnTo>
                    <a:pt x="170" y="249"/>
                  </a:lnTo>
                  <a:lnTo>
                    <a:pt x="161" y="261"/>
                  </a:lnTo>
                  <a:lnTo>
                    <a:pt x="150" y="268"/>
                  </a:lnTo>
                  <a:lnTo>
                    <a:pt x="139" y="268"/>
                  </a:lnTo>
                  <a:lnTo>
                    <a:pt x="129" y="263"/>
                  </a:lnTo>
                  <a:lnTo>
                    <a:pt x="117" y="256"/>
                  </a:lnTo>
                  <a:lnTo>
                    <a:pt x="107" y="247"/>
                  </a:lnTo>
                  <a:lnTo>
                    <a:pt x="98" y="237"/>
                  </a:lnTo>
                  <a:lnTo>
                    <a:pt x="92" y="225"/>
                  </a:lnTo>
                  <a:lnTo>
                    <a:pt x="90" y="211"/>
                  </a:lnTo>
                  <a:lnTo>
                    <a:pt x="93" y="196"/>
                  </a:lnTo>
                  <a:lnTo>
                    <a:pt x="101" y="180"/>
                  </a:lnTo>
                  <a:lnTo>
                    <a:pt x="103" y="178"/>
                  </a:lnTo>
                  <a:lnTo>
                    <a:pt x="105" y="175"/>
                  </a:lnTo>
                  <a:lnTo>
                    <a:pt x="107" y="173"/>
                  </a:lnTo>
                  <a:lnTo>
                    <a:pt x="109" y="171"/>
                  </a:lnTo>
                  <a:lnTo>
                    <a:pt x="123" y="151"/>
                  </a:lnTo>
                  <a:lnTo>
                    <a:pt x="132" y="133"/>
                  </a:lnTo>
                  <a:lnTo>
                    <a:pt x="137" y="114"/>
                  </a:lnTo>
                  <a:lnTo>
                    <a:pt x="135" y="97"/>
                  </a:lnTo>
                  <a:lnTo>
                    <a:pt x="125" y="81"/>
                  </a:lnTo>
                  <a:lnTo>
                    <a:pt x="107" y="65"/>
                  </a:lnTo>
                  <a:lnTo>
                    <a:pt x="79" y="51"/>
                  </a:lnTo>
                  <a:lnTo>
                    <a:pt x="42" y="37"/>
                  </a:lnTo>
                  <a:lnTo>
                    <a:pt x="41" y="37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37" y="35"/>
                  </a:lnTo>
                  <a:lnTo>
                    <a:pt x="31" y="32"/>
                  </a:lnTo>
                  <a:lnTo>
                    <a:pt x="22" y="28"/>
                  </a:lnTo>
                  <a:lnTo>
                    <a:pt x="13" y="23"/>
                  </a:lnTo>
                  <a:lnTo>
                    <a:pt x="4" y="18"/>
                  </a:lnTo>
                  <a:lnTo>
                    <a:pt x="0" y="13"/>
                  </a:lnTo>
                  <a:lnTo>
                    <a:pt x="1" y="8"/>
                  </a:lnTo>
                  <a:lnTo>
                    <a:pt x="9" y="4"/>
                  </a:lnTo>
                  <a:lnTo>
                    <a:pt x="26" y="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5" name="Freeform 58"/>
            <p:cNvSpPr>
              <a:spLocks/>
            </p:cNvSpPr>
            <p:nvPr/>
          </p:nvSpPr>
          <p:spPr bwMode="auto">
            <a:xfrm>
              <a:off x="4966" y="794"/>
              <a:ext cx="92" cy="130"/>
            </a:xfrm>
            <a:custGeom>
              <a:avLst/>
              <a:gdLst>
                <a:gd name="T0" fmla="*/ 23 w 183"/>
                <a:gd name="T1" fmla="*/ 0 h 259"/>
                <a:gd name="T2" fmla="*/ 58 w 183"/>
                <a:gd name="T3" fmla="*/ 1 h 259"/>
                <a:gd name="T4" fmla="*/ 90 w 183"/>
                <a:gd name="T5" fmla="*/ 9 h 259"/>
                <a:gd name="T6" fmla="*/ 119 w 183"/>
                <a:gd name="T7" fmla="*/ 25 h 259"/>
                <a:gd name="T8" fmla="*/ 143 w 183"/>
                <a:gd name="T9" fmla="*/ 47 h 259"/>
                <a:gd name="T10" fmla="*/ 163 w 183"/>
                <a:gd name="T11" fmla="*/ 75 h 259"/>
                <a:gd name="T12" fmla="*/ 176 w 183"/>
                <a:gd name="T13" fmla="*/ 108 h 259"/>
                <a:gd name="T14" fmla="*/ 183 w 183"/>
                <a:gd name="T15" fmla="*/ 146 h 259"/>
                <a:gd name="T16" fmla="*/ 181 w 183"/>
                <a:gd name="T17" fmla="*/ 189 h 259"/>
                <a:gd name="T18" fmla="*/ 180 w 183"/>
                <a:gd name="T19" fmla="*/ 192 h 259"/>
                <a:gd name="T20" fmla="*/ 177 w 183"/>
                <a:gd name="T21" fmla="*/ 201 h 259"/>
                <a:gd name="T22" fmla="*/ 171 w 183"/>
                <a:gd name="T23" fmla="*/ 214 h 259"/>
                <a:gd name="T24" fmla="*/ 164 w 183"/>
                <a:gd name="T25" fmla="*/ 228 h 259"/>
                <a:gd name="T26" fmla="*/ 156 w 183"/>
                <a:gd name="T27" fmla="*/ 242 h 259"/>
                <a:gd name="T28" fmla="*/ 147 w 183"/>
                <a:gd name="T29" fmla="*/ 253 h 259"/>
                <a:gd name="T30" fmla="*/ 138 w 183"/>
                <a:gd name="T31" fmla="*/ 259 h 259"/>
                <a:gd name="T32" fmla="*/ 127 w 183"/>
                <a:gd name="T33" fmla="*/ 259 h 259"/>
                <a:gd name="T34" fmla="*/ 117 w 183"/>
                <a:gd name="T35" fmla="*/ 254 h 259"/>
                <a:gd name="T36" fmla="*/ 108 w 183"/>
                <a:gd name="T37" fmla="*/ 248 h 259"/>
                <a:gd name="T38" fmla="*/ 97 w 183"/>
                <a:gd name="T39" fmla="*/ 240 h 259"/>
                <a:gd name="T40" fmla="*/ 90 w 183"/>
                <a:gd name="T41" fmla="*/ 229 h 259"/>
                <a:gd name="T42" fmla="*/ 85 w 183"/>
                <a:gd name="T43" fmla="*/ 218 h 259"/>
                <a:gd name="T44" fmla="*/ 84 w 183"/>
                <a:gd name="T45" fmla="*/ 205 h 259"/>
                <a:gd name="T46" fmla="*/ 87 w 183"/>
                <a:gd name="T47" fmla="*/ 190 h 259"/>
                <a:gd name="T48" fmla="*/ 95 w 183"/>
                <a:gd name="T49" fmla="*/ 174 h 259"/>
                <a:gd name="T50" fmla="*/ 97 w 183"/>
                <a:gd name="T51" fmla="*/ 171 h 259"/>
                <a:gd name="T52" fmla="*/ 99 w 183"/>
                <a:gd name="T53" fmla="*/ 169 h 259"/>
                <a:gd name="T54" fmla="*/ 101 w 183"/>
                <a:gd name="T55" fmla="*/ 167 h 259"/>
                <a:gd name="T56" fmla="*/ 102 w 183"/>
                <a:gd name="T57" fmla="*/ 165 h 259"/>
                <a:gd name="T58" fmla="*/ 115 w 183"/>
                <a:gd name="T59" fmla="*/ 146 h 259"/>
                <a:gd name="T60" fmla="*/ 124 w 183"/>
                <a:gd name="T61" fmla="*/ 128 h 259"/>
                <a:gd name="T62" fmla="*/ 127 w 183"/>
                <a:gd name="T63" fmla="*/ 110 h 259"/>
                <a:gd name="T64" fmla="*/ 125 w 183"/>
                <a:gd name="T65" fmla="*/ 93 h 259"/>
                <a:gd name="T66" fmla="*/ 116 w 183"/>
                <a:gd name="T67" fmla="*/ 77 h 259"/>
                <a:gd name="T68" fmla="*/ 99 w 183"/>
                <a:gd name="T69" fmla="*/ 61 h 259"/>
                <a:gd name="T70" fmla="*/ 74 w 183"/>
                <a:gd name="T71" fmla="*/ 47 h 259"/>
                <a:gd name="T72" fmla="*/ 40 w 183"/>
                <a:gd name="T73" fmla="*/ 34 h 259"/>
                <a:gd name="T74" fmla="*/ 39 w 183"/>
                <a:gd name="T75" fmla="*/ 34 h 259"/>
                <a:gd name="T76" fmla="*/ 38 w 183"/>
                <a:gd name="T77" fmla="*/ 33 h 259"/>
                <a:gd name="T78" fmla="*/ 35 w 183"/>
                <a:gd name="T79" fmla="*/ 33 h 259"/>
                <a:gd name="T80" fmla="*/ 34 w 183"/>
                <a:gd name="T81" fmla="*/ 32 h 259"/>
                <a:gd name="T82" fmla="*/ 28 w 183"/>
                <a:gd name="T83" fmla="*/ 30 h 259"/>
                <a:gd name="T84" fmla="*/ 20 w 183"/>
                <a:gd name="T85" fmla="*/ 26 h 259"/>
                <a:gd name="T86" fmla="*/ 11 w 183"/>
                <a:gd name="T87" fmla="*/ 22 h 259"/>
                <a:gd name="T88" fmla="*/ 4 w 183"/>
                <a:gd name="T89" fmla="*/ 17 h 259"/>
                <a:gd name="T90" fmla="*/ 0 w 183"/>
                <a:gd name="T91" fmla="*/ 11 h 259"/>
                <a:gd name="T92" fmla="*/ 0 w 183"/>
                <a:gd name="T93" fmla="*/ 7 h 259"/>
                <a:gd name="T94" fmla="*/ 6 w 183"/>
                <a:gd name="T95" fmla="*/ 3 h 259"/>
                <a:gd name="T96" fmla="*/ 23 w 183"/>
                <a:gd name="T97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3" h="259">
                  <a:moveTo>
                    <a:pt x="23" y="0"/>
                  </a:moveTo>
                  <a:lnTo>
                    <a:pt x="58" y="1"/>
                  </a:lnTo>
                  <a:lnTo>
                    <a:pt x="90" y="9"/>
                  </a:lnTo>
                  <a:lnTo>
                    <a:pt x="119" y="25"/>
                  </a:lnTo>
                  <a:lnTo>
                    <a:pt x="143" y="47"/>
                  </a:lnTo>
                  <a:lnTo>
                    <a:pt x="163" y="75"/>
                  </a:lnTo>
                  <a:lnTo>
                    <a:pt x="176" y="108"/>
                  </a:lnTo>
                  <a:lnTo>
                    <a:pt x="183" y="146"/>
                  </a:lnTo>
                  <a:lnTo>
                    <a:pt x="181" y="189"/>
                  </a:lnTo>
                  <a:lnTo>
                    <a:pt x="180" y="192"/>
                  </a:lnTo>
                  <a:lnTo>
                    <a:pt x="177" y="201"/>
                  </a:lnTo>
                  <a:lnTo>
                    <a:pt x="171" y="214"/>
                  </a:lnTo>
                  <a:lnTo>
                    <a:pt x="164" y="228"/>
                  </a:lnTo>
                  <a:lnTo>
                    <a:pt x="156" y="242"/>
                  </a:lnTo>
                  <a:lnTo>
                    <a:pt x="147" y="253"/>
                  </a:lnTo>
                  <a:lnTo>
                    <a:pt x="138" y="259"/>
                  </a:lnTo>
                  <a:lnTo>
                    <a:pt x="127" y="259"/>
                  </a:lnTo>
                  <a:lnTo>
                    <a:pt x="117" y="254"/>
                  </a:lnTo>
                  <a:lnTo>
                    <a:pt x="108" y="248"/>
                  </a:lnTo>
                  <a:lnTo>
                    <a:pt x="97" y="240"/>
                  </a:lnTo>
                  <a:lnTo>
                    <a:pt x="90" y="229"/>
                  </a:lnTo>
                  <a:lnTo>
                    <a:pt x="85" y="218"/>
                  </a:lnTo>
                  <a:lnTo>
                    <a:pt x="84" y="205"/>
                  </a:lnTo>
                  <a:lnTo>
                    <a:pt x="87" y="190"/>
                  </a:lnTo>
                  <a:lnTo>
                    <a:pt x="95" y="174"/>
                  </a:lnTo>
                  <a:lnTo>
                    <a:pt x="97" y="171"/>
                  </a:lnTo>
                  <a:lnTo>
                    <a:pt x="99" y="169"/>
                  </a:lnTo>
                  <a:lnTo>
                    <a:pt x="101" y="167"/>
                  </a:lnTo>
                  <a:lnTo>
                    <a:pt x="102" y="165"/>
                  </a:lnTo>
                  <a:lnTo>
                    <a:pt x="115" y="146"/>
                  </a:lnTo>
                  <a:lnTo>
                    <a:pt x="124" y="128"/>
                  </a:lnTo>
                  <a:lnTo>
                    <a:pt x="127" y="110"/>
                  </a:lnTo>
                  <a:lnTo>
                    <a:pt x="125" y="93"/>
                  </a:lnTo>
                  <a:lnTo>
                    <a:pt x="116" y="77"/>
                  </a:lnTo>
                  <a:lnTo>
                    <a:pt x="99" y="61"/>
                  </a:lnTo>
                  <a:lnTo>
                    <a:pt x="74" y="47"/>
                  </a:lnTo>
                  <a:lnTo>
                    <a:pt x="40" y="34"/>
                  </a:lnTo>
                  <a:lnTo>
                    <a:pt x="39" y="34"/>
                  </a:lnTo>
                  <a:lnTo>
                    <a:pt x="38" y="33"/>
                  </a:lnTo>
                  <a:lnTo>
                    <a:pt x="35" y="33"/>
                  </a:lnTo>
                  <a:lnTo>
                    <a:pt x="34" y="32"/>
                  </a:lnTo>
                  <a:lnTo>
                    <a:pt x="28" y="30"/>
                  </a:lnTo>
                  <a:lnTo>
                    <a:pt x="20" y="26"/>
                  </a:lnTo>
                  <a:lnTo>
                    <a:pt x="11" y="22"/>
                  </a:lnTo>
                  <a:lnTo>
                    <a:pt x="4" y="17"/>
                  </a:lnTo>
                  <a:lnTo>
                    <a:pt x="0" y="11"/>
                  </a:lnTo>
                  <a:lnTo>
                    <a:pt x="0" y="7"/>
                  </a:lnTo>
                  <a:lnTo>
                    <a:pt x="6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CC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6" name="Freeform 59"/>
            <p:cNvSpPr>
              <a:spLocks/>
            </p:cNvSpPr>
            <p:nvPr/>
          </p:nvSpPr>
          <p:spPr bwMode="auto">
            <a:xfrm>
              <a:off x="4971" y="796"/>
              <a:ext cx="85" cy="126"/>
            </a:xfrm>
            <a:custGeom>
              <a:avLst/>
              <a:gdLst>
                <a:gd name="T0" fmla="*/ 22 w 169"/>
                <a:gd name="T1" fmla="*/ 0 h 253"/>
                <a:gd name="T2" fmla="*/ 54 w 169"/>
                <a:gd name="T3" fmla="*/ 1 h 253"/>
                <a:gd name="T4" fmla="*/ 84 w 169"/>
                <a:gd name="T5" fmla="*/ 9 h 253"/>
                <a:gd name="T6" fmla="*/ 110 w 169"/>
                <a:gd name="T7" fmla="*/ 24 h 253"/>
                <a:gd name="T8" fmla="*/ 133 w 169"/>
                <a:gd name="T9" fmla="*/ 46 h 253"/>
                <a:gd name="T10" fmla="*/ 151 w 169"/>
                <a:gd name="T11" fmla="*/ 73 h 253"/>
                <a:gd name="T12" fmla="*/ 163 w 169"/>
                <a:gd name="T13" fmla="*/ 105 h 253"/>
                <a:gd name="T14" fmla="*/ 169 w 169"/>
                <a:gd name="T15" fmla="*/ 142 h 253"/>
                <a:gd name="T16" fmla="*/ 169 w 169"/>
                <a:gd name="T17" fmla="*/ 183 h 253"/>
                <a:gd name="T18" fmla="*/ 168 w 169"/>
                <a:gd name="T19" fmla="*/ 187 h 253"/>
                <a:gd name="T20" fmla="*/ 165 w 169"/>
                <a:gd name="T21" fmla="*/ 196 h 253"/>
                <a:gd name="T22" fmla="*/ 160 w 169"/>
                <a:gd name="T23" fmla="*/ 209 h 253"/>
                <a:gd name="T24" fmla="*/ 153 w 169"/>
                <a:gd name="T25" fmla="*/ 223 h 253"/>
                <a:gd name="T26" fmla="*/ 145 w 169"/>
                <a:gd name="T27" fmla="*/ 235 h 253"/>
                <a:gd name="T28" fmla="*/ 137 w 169"/>
                <a:gd name="T29" fmla="*/ 247 h 253"/>
                <a:gd name="T30" fmla="*/ 128 w 169"/>
                <a:gd name="T31" fmla="*/ 253 h 253"/>
                <a:gd name="T32" fmla="*/ 118 w 169"/>
                <a:gd name="T33" fmla="*/ 253 h 253"/>
                <a:gd name="T34" fmla="*/ 109 w 169"/>
                <a:gd name="T35" fmla="*/ 248 h 253"/>
                <a:gd name="T36" fmla="*/ 100 w 169"/>
                <a:gd name="T37" fmla="*/ 241 h 253"/>
                <a:gd name="T38" fmla="*/ 91 w 169"/>
                <a:gd name="T39" fmla="*/ 233 h 253"/>
                <a:gd name="T40" fmla="*/ 85 w 169"/>
                <a:gd name="T41" fmla="*/ 224 h 253"/>
                <a:gd name="T42" fmla="*/ 80 w 169"/>
                <a:gd name="T43" fmla="*/ 212 h 253"/>
                <a:gd name="T44" fmla="*/ 79 w 169"/>
                <a:gd name="T45" fmla="*/ 200 h 253"/>
                <a:gd name="T46" fmla="*/ 83 w 169"/>
                <a:gd name="T47" fmla="*/ 186 h 253"/>
                <a:gd name="T48" fmla="*/ 92 w 169"/>
                <a:gd name="T49" fmla="*/ 170 h 253"/>
                <a:gd name="T50" fmla="*/ 93 w 169"/>
                <a:gd name="T51" fmla="*/ 167 h 253"/>
                <a:gd name="T52" fmla="*/ 94 w 169"/>
                <a:gd name="T53" fmla="*/ 165 h 253"/>
                <a:gd name="T54" fmla="*/ 97 w 169"/>
                <a:gd name="T55" fmla="*/ 163 h 253"/>
                <a:gd name="T56" fmla="*/ 98 w 169"/>
                <a:gd name="T57" fmla="*/ 160 h 253"/>
                <a:gd name="T58" fmla="*/ 109 w 169"/>
                <a:gd name="T59" fmla="*/ 143 h 253"/>
                <a:gd name="T60" fmla="*/ 116 w 169"/>
                <a:gd name="T61" fmla="*/ 125 h 253"/>
                <a:gd name="T62" fmla="*/ 120 w 169"/>
                <a:gd name="T63" fmla="*/ 107 h 253"/>
                <a:gd name="T64" fmla="*/ 117 w 169"/>
                <a:gd name="T65" fmla="*/ 90 h 253"/>
                <a:gd name="T66" fmla="*/ 109 w 169"/>
                <a:gd name="T67" fmla="*/ 74 h 253"/>
                <a:gd name="T68" fmla="*/ 94 w 169"/>
                <a:gd name="T69" fmla="*/ 59 h 253"/>
                <a:gd name="T70" fmla="*/ 71 w 169"/>
                <a:gd name="T71" fmla="*/ 45 h 253"/>
                <a:gd name="T72" fmla="*/ 40 w 169"/>
                <a:gd name="T73" fmla="*/ 32 h 253"/>
                <a:gd name="T74" fmla="*/ 39 w 169"/>
                <a:gd name="T75" fmla="*/ 31 h 253"/>
                <a:gd name="T76" fmla="*/ 38 w 169"/>
                <a:gd name="T77" fmla="*/ 31 h 253"/>
                <a:gd name="T78" fmla="*/ 36 w 169"/>
                <a:gd name="T79" fmla="*/ 31 h 253"/>
                <a:gd name="T80" fmla="*/ 34 w 169"/>
                <a:gd name="T81" fmla="*/ 30 h 253"/>
                <a:gd name="T82" fmla="*/ 30 w 169"/>
                <a:gd name="T83" fmla="*/ 28 h 253"/>
                <a:gd name="T84" fmla="*/ 22 w 169"/>
                <a:gd name="T85" fmla="*/ 25 h 253"/>
                <a:gd name="T86" fmla="*/ 14 w 169"/>
                <a:gd name="T87" fmla="*/ 21 h 253"/>
                <a:gd name="T88" fmla="*/ 6 w 169"/>
                <a:gd name="T89" fmla="*/ 16 h 253"/>
                <a:gd name="T90" fmla="*/ 1 w 169"/>
                <a:gd name="T91" fmla="*/ 11 h 253"/>
                <a:gd name="T92" fmla="*/ 0 w 169"/>
                <a:gd name="T93" fmla="*/ 6 h 253"/>
                <a:gd name="T94" fmla="*/ 7 w 169"/>
                <a:gd name="T95" fmla="*/ 2 h 253"/>
                <a:gd name="T96" fmla="*/ 22 w 169"/>
                <a:gd name="T97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9" h="253">
                  <a:moveTo>
                    <a:pt x="22" y="0"/>
                  </a:moveTo>
                  <a:lnTo>
                    <a:pt x="54" y="1"/>
                  </a:lnTo>
                  <a:lnTo>
                    <a:pt x="84" y="9"/>
                  </a:lnTo>
                  <a:lnTo>
                    <a:pt x="110" y="24"/>
                  </a:lnTo>
                  <a:lnTo>
                    <a:pt x="133" y="46"/>
                  </a:lnTo>
                  <a:lnTo>
                    <a:pt x="151" y="73"/>
                  </a:lnTo>
                  <a:lnTo>
                    <a:pt x="163" y="105"/>
                  </a:lnTo>
                  <a:lnTo>
                    <a:pt x="169" y="142"/>
                  </a:lnTo>
                  <a:lnTo>
                    <a:pt x="169" y="183"/>
                  </a:lnTo>
                  <a:lnTo>
                    <a:pt x="168" y="187"/>
                  </a:lnTo>
                  <a:lnTo>
                    <a:pt x="165" y="196"/>
                  </a:lnTo>
                  <a:lnTo>
                    <a:pt x="160" y="209"/>
                  </a:lnTo>
                  <a:lnTo>
                    <a:pt x="153" y="223"/>
                  </a:lnTo>
                  <a:lnTo>
                    <a:pt x="145" y="235"/>
                  </a:lnTo>
                  <a:lnTo>
                    <a:pt x="137" y="247"/>
                  </a:lnTo>
                  <a:lnTo>
                    <a:pt x="128" y="253"/>
                  </a:lnTo>
                  <a:lnTo>
                    <a:pt x="118" y="253"/>
                  </a:lnTo>
                  <a:lnTo>
                    <a:pt x="109" y="248"/>
                  </a:lnTo>
                  <a:lnTo>
                    <a:pt x="100" y="241"/>
                  </a:lnTo>
                  <a:lnTo>
                    <a:pt x="91" y="233"/>
                  </a:lnTo>
                  <a:lnTo>
                    <a:pt x="85" y="224"/>
                  </a:lnTo>
                  <a:lnTo>
                    <a:pt x="80" y="212"/>
                  </a:lnTo>
                  <a:lnTo>
                    <a:pt x="79" y="200"/>
                  </a:lnTo>
                  <a:lnTo>
                    <a:pt x="83" y="186"/>
                  </a:lnTo>
                  <a:lnTo>
                    <a:pt x="92" y="170"/>
                  </a:lnTo>
                  <a:lnTo>
                    <a:pt x="93" y="167"/>
                  </a:lnTo>
                  <a:lnTo>
                    <a:pt x="94" y="165"/>
                  </a:lnTo>
                  <a:lnTo>
                    <a:pt x="97" y="163"/>
                  </a:lnTo>
                  <a:lnTo>
                    <a:pt x="98" y="160"/>
                  </a:lnTo>
                  <a:lnTo>
                    <a:pt x="109" y="143"/>
                  </a:lnTo>
                  <a:lnTo>
                    <a:pt x="116" y="125"/>
                  </a:lnTo>
                  <a:lnTo>
                    <a:pt x="120" y="107"/>
                  </a:lnTo>
                  <a:lnTo>
                    <a:pt x="117" y="90"/>
                  </a:lnTo>
                  <a:lnTo>
                    <a:pt x="109" y="74"/>
                  </a:lnTo>
                  <a:lnTo>
                    <a:pt x="94" y="59"/>
                  </a:lnTo>
                  <a:lnTo>
                    <a:pt x="71" y="45"/>
                  </a:lnTo>
                  <a:lnTo>
                    <a:pt x="40" y="32"/>
                  </a:lnTo>
                  <a:lnTo>
                    <a:pt x="39" y="31"/>
                  </a:lnTo>
                  <a:lnTo>
                    <a:pt x="38" y="31"/>
                  </a:lnTo>
                  <a:lnTo>
                    <a:pt x="36" y="31"/>
                  </a:lnTo>
                  <a:lnTo>
                    <a:pt x="34" y="30"/>
                  </a:lnTo>
                  <a:lnTo>
                    <a:pt x="30" y="28"/>
                  </a:lnTo>
                  <a:lnTo>
                    <a:pt x="22" y="25"/>
                  </a:lnTo>
                  <a:lnTo>
                    <a:pt x="14" y="21"/>
                  </a:lnTo>
                  <a:lnTo>
                    <a:pt x="6" y="16"/>
                  </a:lnTo>
                  <a:lnTo>
                    <a:pt x="1" y="11"/>
                  </a:lnTo>
                  <a:lnTo>
                    <a:pt x="0" y="6"/>
                  </a:lnTo>
                  <a:lnTo>
                    <a:pt x="7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CB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7" name="Freeform 60"/>
            <p:cNvSpPr>
              <a:spLocks/>
            </p:cNvSpPr>
            <p:nvPr/>
          </p:nvSpPr>
          <p:spPr bwMode="auto">
            <a:xfrm>
              <a:off x="4977" y="797"/>
              <a:ext cx="77" cy="123"/>
            </a:xfrm>
            <a:custGeom>
              <a:avLst/>
              <a:gdLst>
                <a:gd name="T0" fmla="*/ 20 w 155"/>
                <a:gd name="T1" fmla="*/ 0 h 244"/>
                <a:gd name="T2" fmla="*/ 50 w 155"/>
                <a:gd name="T3" fmla="*/ 1 h 244"/>
                <a:gd name="T4" fmla="*/ 76 w 155"/>
                <a:gd name="T5" fmla="*/ 9 h 244"/>
                <a:gd name="T6" fmla="*/ 101 w 155"/>
                <a:gd name="T7" fmla="*/ 23 h 244"/>
                <a:gd name="T8" fmla="*/ 121 w 155"/>
                <a:gd name="T9" fmla="*/ 43 h 244"/>
                <a:gd name="T10" fmla="*/ 137 w 155"/>
                <a:gd name="T11" fmla="*/ 70 h 244"/>
                <a:gd name="T12" fmla="*/ 149 w 155"/>
                <a:gd name="T13" fmla="*/ 101 h 244"/>
                <a:gd name="T14" fmla="*/ 155 w 155"/>
                <a:gd name="T15" fmla="*/ 138 h 244"/>
                <a:gd name="T16" fmla="*/ 155 w 155"/>
                <a:gd name="T17" fmla="*/ 177 h 244"/>
                <a:gd name="T18" fmla="*/ 154 w 155"/>
                <a:gd name="T19" fmla="*/ 181 h 244"/>
                <a:gd name="T20" fmla="*/ 150 w 155"/>
                <a:gd name="T21" fmla="*/ 189 h 244"/>
                <a:gd name="T22" fmla="*/ 145 w 155"/>
                <a:gd name="T23" fmla="*/ 201 h 244"/>
                <a:gd name="T24" fmla="*/ 140 w 155"/>
                <a:gd name="T25" fmla="*/ 215 h 244"/>
                <a:gd name="T26" fmla="*/ 133 w 155"/>
                <a:gd name="T27" fmla="*/ 228 h 244"/>
                <a:gd name="T28" fmla="*/ 125 w 155"/>
                <a:gd name="T29" fmla="*/ 238 h 244"/>
                <a:gd name="T30" fmla="*/ 117 w 155"/>
                <a:gd name="T31" fmla="*/ 244 h 244"/>
                <a:gd name="T32" fmla="*/ 109 w 155"/>
                <a:gd name="T33" fmla="*/ 244 h 244"/>
                <a:gd name="T34" fmla="*/ 101 w 155"/>
                <a:gd name="T35" fmla="*/ 239 h 244"/>
                <a:gd name="T36" fmla="*/ 93 w 155"/>
                <a:gd name="T37" fmla="*/ 234 h 244"/>
                <a:gd name="T38" fmla="*/ 84 w 155"/>
                <a:gd name="T39" fmla="*/ 226 h 244"/>
                <a:gd name="T40" fmla="*/ 79 w 155"/>
                <a:gd name="T41" fmla="*/ 216 h 244"/>
                <a:gd name="T42" fmla="*/ 75 w 155"/>
                <a:gd name="T43" fmla="*/ 206 h 244"/>
                <a:gd name="T44" fmla="*/ 75 w 155"/>
                <a:gd name="T45" fmla="*/ 193 h 244"/>
                <a:gd name="T46" fmla="*/ 79 w 155"/>
                <a:gd name="T47" fmla="*/ 179 h 244"/>
                <a:gd name="T48" fmla="*/ 87 w 155"/>
                <a:gd name="T49" fmla="*/ 163 h 244"/>
                <a:gd name="T50" fmla="*/ 88 w 155"/>
                <a:gd name="T51" fmla="*/ 161 h 244"/>
                <a:gd name="T52" fmla="*/ 90 w 155"/>
                <a:gd name="T53" fmla="*/ 159 h 244"/>
                <a:gd name="T54" fmla="*/ 91 w 155"/>
                <a:gd name="T55" fmla="*/ 158 h 244"/>
                <a:gd name="T56" fmla="*/ 93 w 155"/>
                <a:gd name="T57" fmla="*/ 155 h 244"/>
                <a:gd name="T58" fmla="*/ 103 w 155"/>
                <a:gd name="T59" fmla="*/ 138 h 244"/>
                <a:gd name="T60" fmla="*/ 110 w 155"/>
                <a:gd name="T61" fmla="*/ 120 h 244"/>
                <a:gd name="T62" fmla="*/ 112 w 155"/>
                <a:gd name="T63" fmla="*/ 102 h 244"/>
                <a:gd name="T64" fmla="*/ 110 w 155"/>
                <a:gd name="T65" fmla="*/ 85 h 244"/>
                <a:gd name="T66" fmla="*/ 102 w 155"/>
                <a:gd name="T67" fmla="*/ 69 h 244"/>
                <a:gd name="T68" fmla="*/ 88 w 155"/>
                <a:gd name="T69" fmla="*/ 55 h 244"/>
                <a:gd name="T70" fmla="*/ 67 w 155"/>
                <a:gd name="T71" fmla="*/ 41 h 244"/>
                <a:gd name="T72" fmla="*/ 40 w 155"/>
                <a:gd name="T73" fmla="*/ 30 h 244"/>
                <a:gd name="T74" fmla="*/ 38 w 155"/>
                <a:gd name="T75" fmla="*/ 28 h 244"/>
                <a:gd name="T76" fmla="*/ 37 w 155"/>
                <a:gd name="T77" fmla="*/ 28 h 244"/>
                <a:gd name="T78" fmla="*/ 35 w 155"/>
                <a:gd name="T79" fmla="*/ 28 h 244"/>
                <a:gd name="T80" fmla="*/ 34 w 155"/>
                <a:gd name="T81" fmla="*/ 27 h 244"/>
                <a:gd name="T82" fmla="*/ 30 w 155"/>
                <a:gd name="T83" fmla="*/ 26 h 244"/>
                <a:gd name="T84" fmla="*/ 22 w 155"/>
                <a:gd name="T85" fmla="*/ 23 h 244"/>
                <a:gd name="T86" fmla="*/ 14 w 155"/>
                <a:gd name="T87" fmla="*/ 19 h 244"/>
                <a:gd name="T88" fmla="*/ 6 w 155"/>
                <a:gd name="T89" fmla="*/ 15 h 244"/>
                <a:gd name="T90" fmla="*/ 2 w 155"/>
                <a:gd name="T91" fmla="*/ 10 h 244"/>
                <a:gd name="T92" fmla="*/ 0 w 155"/>
                <a:gd name="T93" fmla="*/ 5 h 244"/>
                <a:gd name="T94" fmla="*/ 6 w 155"/>
                <a:gd name="T95" fmla="*/ 2 h 244"/>
                <a:gd name="T96" fmla="*/ 20 w 155"/>
                <a:gd name="T9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5" h="244">
                  <a:moveTo>
                    <a:pt x="20" y="0"/>
                  </a:moveTo>
                  <a:lnTo>
                    <a:pt x="50" y="1"/>
                  </a:lnTo>
                  <a:lnTo>
                    <a:pt x="76" y="9"/>
                  </a:lnTo>
                  <a:lnTo>
                    <a:pt x="101" y="23"/>
                  </a:lnTo>
                  <a:lnTo>
                    <a:pt x="121" y="43"/>
                  </a:lnTo>
                  <a:lnTo>
                    <a:pt x="137" y="70"/>
                  </a:lnTo>
                  <a:lnTo>
                    <a:pt x="149" y="101"/>
                  </a:lnTo>
                  <a:lnTo>
                    <a:pt x="155" y="138"/>
                  </a:lnTo>
                  <a:lnTo>
                    <a:pt x="155" y="177"/>
                  </a:lnTo>
                  <a:lnTo>
                    <a:pt x="154" y="181"/>
                  </a:lnTo>
                  <a:lnTo>
                    <a:pt x="150" y="189"/>
                  </a:lnTo>
                  <a:lnTo>
                    <a:pt x="145" y="201"/>
                  </a:lnTo>
                  <a:lnTo>
                    <a:pt x="140" y="215"/>
                  </a:lnTo>
                  <a:lnTo>
                    <a:pt x="133" y="228"/>
                  </a:lnTo>
                  <a:lnTo>
                    <a:pt x="125" y="238"/>
                  </a:lnTo>
                  <a:lnTo>
                    <a:pt x="117" y="244"/>
                  </a:lnTo>
                  <a:lnTo>
                    <a:pt x="109" y="244"/>
                  </a:lnTo>
                  <a:lnTo>
                    <a:pt x="101" y="239"/>
                  </a:lnTo>
                  <a:lnTo>
                    <a:pt x="93" y="234"/>
                  </a:lnTo>
                  <a:lnTo>
                    <a:pt x="84" y="226"/>
                  </a:lnTo>
                  <a:lnTo>
                    <a:pt x="79" y="216"/>
                  </a:lnTo>
                  <a:lnTo>
                    <a:pt x="75" y="206"/>
                  </a:lnTo>
                  <a:lnTo>
                    <a:pt x="75" y="193"/>
                  </a:lnTo>
                  <a:lnTo>
                    <a:pt x="79" y="179"/>
                  </a:lnTo>
                  <a:lnTo>
                    <a:pt x="87" y="163"/>
                  </a:lnTo>
                  <a:lnTo>
                    <a:pt x="88" y="161"/>
                  </a:lnTo>
                  <a:lnTo>
                    <a:pt x="90" y="159"/>
                  </a:lnTo>
                  <a:lnTo>
                    <a:pt x="91" y="158"/>
                  </a:lnTo>
                  <a:lnTo>
                    <a:pt x="93" y="155"/>
                  </a:lnTo>
                  <a:lnTo>
                    <a:pt x="103" y="138"/>
                  </a:lnTo>
                  <a:lnTo>
                    <a:pt x="110" y="120"/>
                  </a:lnTo>
                  <a:lnTo>
                    <a:pt x="112" y="102"/>
                  </a:lnTo>
                  <a:lnTo>
                    <a:pt x="110" y="85"/>
                  </a:lnTo>
                  <a:lnTo>
                    <a:pt x="102" y="69"/>
                  </a:lnTo>
                  <a:lnTo>
                    <a:pt x="88" y="55"/>
                  </a:lnTo>
                  <a:lnTo>
                    <a:pt x="67" y="41"/>
                  </a:lnTo>
                  <a:lnTo>
                    <a:pt x="40" y="30"/>
                  </a:lnTo>
                  <a:lnTo>
                    <a:pt x="38" y="28"/>
                  </a:lnTo>
                  <a:lnTo>
                    <a:pt x="37" y="28"/>
                  </a:lnTo>
                  <a:lnTo>
                    <a:pt x="35" y="28"/>
                  </a:lnTo>
                  <a:lnTo>
                    <a:pt x="34" y="27"/>
                  </a:lnTo>
                  <a:lnTo>
                    <a:pt x="30" y="26"/>
                  </a:lnTo>
                  <a:lnTo>
                    <a:pt x="22" y="23"/>
                  </a:lnTo>
                  <a:lnTo>
                    <a:pt x="14" y="19"/>
                  </a:lnTo>
                  <a:lnTo>
                    <a:pt x="6" y="15"/>
                  </a:lnTo>
                  <a:lnTo>
                    <a:pt x="2" y="10"/>
                  </a:lnTo>
                  <a:lnTo>
                    <a:pt x="0" y="5"/>
                  </a:lnTo>
                  <a:lnTo>
                    <a:pt x="6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AA8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8" name="Freeform 61"/>
            <p:cNvSpPr>
              <a:spLocks/>
            </p:cNvSpPr>
            <p:nvPr/>
          </p:nvSpPr>
          <p:spPr bwMode="auto">
            <a:xfrm>
              <a:off x="4983" y="798"/>
              <a:ext cx="70" cy="120"/>
            </a:xfrm>
            <a:custGeom>
              <a:avLst/>
              <a:gdLst>
                <a:gd name="T0" fmla="*/ 17 w 139"/>
                <a:gd name="T1" fmla="*/ 0 h 239"/>
                <a:gd name="T2" fmla="*/ 45 w 139"/>
                <a:gd name="T3" fmla="*/ 1 h 239"/>
                <a:gd name="T4" fmla="*/ 69 w 139"/>
                <a:gd name="T5" fmla="*/ 9 h 239"/>
                <a:gd name="T6" fmla="*/ 91 w 139"/>
                <a:gd name="T7" fmla="*/ 23 h 239"/>
                <a:gd name="T8" fmla="*/ 109 w 139"/>
                <a:gd name="T9" fmla="*/ 44 h 239"/>
                <a:gd name="T10" fmla="*/ 124 w 139"/>
                <a:gd name="T11" fmla="*/ 69 h 239"/>
                <a:gd name="T12" fmla="*/ 135 w 139"/>
                <a:gd name="T13" fmla="*/ 99 h 239"/>
                <a:gd name="T14" fmla="*/ 139 w 139"/>
                <a:gd name="T15" fmla="*/ 135 h 239"/>
                <a:gd name="T16" fmla="*/ 139 w 139"/>
                <a:gd name="T17" fmla="*/ 173 h 239"/>
                <a:gd name="T18" fmla="*/ 138 w 139"/>
                <a:gd name="T19" fmla="*/ 176 h 239"/>
                <a:gd name="T20" fmla="*/ 136 w 139"/>
                <a:gd name="T21" fmla="*/ 184 h 239"/>
                <a:gd name="T22" fmla="*/ 131 w 139"/>
                <a:gd name="T23" fmla="*/ 196 h 239"/>
                <a:gd name="T24" fmla="*/ 125 w 139"/>
                <a:gd name="T25" fmla="*/ 210 h 239"/>
                <a:gd name="T26" fmla="*/ 120 w 139"/>
                <a:gd name="T27" fmla="*/ 222 h 239"/>
                <a:gd name="T28" fmla="*/ 113 w 139"/>
                <a:gd name="T29" fmla="*/ 233 h 239"/>
                <a:gd name="T30" fmla="*/ 105 w 139"/>
                <a:gd name="T31" fmla="*/ 239 h 239"/>
                <a:gd name="T32" fmla="*/ 98 w 139"/>
                <a:gd name="T33" fmla="*/ 239 h 239"/>
                <a:gd name="T34" fmla="*/ 90 w 139"/>
                <a:gd name="T35" fmla="*/ 234 h 239"/>
                <a:gd name="T36" fmla="*/ 83 w 139"/>
                <a:gd name="T37" fmla="*/ 227 h 239"/>
                <a:gd name="T38" fmla="*/ 76 w 139"/>
                <a:gd name="T39" fmla="*/ 220 h 239"/>
                <a:gd name="T40" fmla="*/ 71 w 139"/>
                <a:gd name="T41" fmla="*/ 211 h 239"/>
                <a:gd name="T42" fmla="*/ 69 w 139"/>
                <a:gd name="T43" fmla="*/ 202 h 239"/>
                <a:gd name="T44" fmla="*/ 69 w 139"/>
                <a:gd name="T45" fmla="*/ 189 h 239"/>
                <a:gd name="T46" fmla="*/ 74 w 139"/>
                <a:gd name="T47" fmla="*/ 175 h 239"/>
                <a:gd name="T48" fmla="*/ 82 w 139"/>
                <a:gd name="T49" fmla="*/ 160 h 239"/>
                <a:gd name="T50" fmla="*/ 83 w 139"/>
                <a:gd name="T51" fmla="*/ 158 h 239"/>
                <a:gd name="T52" fmla="*/ 84 w 139"/>
                <a:gd name="T53" fmla="*/ 156 h 239"/>
                <a:gd name="T54" fmla="*/ 85 w 139"/>
                <a:gd name="T55" fmla="*/ 154 h 239"/>
                <a:gd name="T56" fmla="*/ 86 w 139"/>
                <a:gd name="T57" fmla="*/ 152 h 239"/>
                <a:gd name="T58" fmla="*/ 95 w 139"/>
                <a:gd name="T59" fmla="*/ 135 h 239"/>
                <a:gd name="T60" fmla="*/ 101 w 139"/>
                <a:gd name="T61" fmla="*/ 118 h 239"/>
                <a:gd name="T62" fmla="*/ 102 w 139"/>
                <a:gd name="T63" fmla="*/ 100 h 239"/>
                <a:gd name="T64" fmla="*/ 100 w 139"/>
                <a:gd name="T65" fmla="*/ 83 h 239"/>
                <a:gd name="T66" fmla="*/ 93 w 139"/>
                <a:gd name="T67" fmla="*/ 67 h 239"/>
                <a:gd name="T68" fmla="*/ 81 w 139"/>
                <a:gd name="T69" fmla="*/ 53 h 239"/>
                <a:gd name="T70" fmla="*/ 62 w 139"/>
                <a:gd name="T71" fmla="*/ 39 h 239"/>
                <a:gd name="T72" fmla="*/ 38 w 139"/>
                <a:gd name="T73" fmla="*/ 29 h 239"/>
                <a:gd name="T74" fmla="*/ 37 w 139"/>
                <a:gd name="T75" fmla="*/ 28 h 239"/>
                <a:gd name="T76" fmla="*/ 36 w 139"/>
                <a:gd name="T77" fmla="*/ 28 h 239"/>
                <a:gd name="T78" fmla="*/ 33 w 139"/>
                <a:gd name="T79" fmla="*/ 28 h 239"/>
                <a:gd name="T80" fmla="*/ 32 w 139"/>
                <a:gd name="T81" fmla="*/ 26 h 239"/>
                <a:gd name="T82" fmla="*/ 29 w 139"/>
                <a:gd name="T83" fmla="*/ 25 h 239"/>
                <a:gd name="T84" fmla="*/ 23 w 139"/>
                <a:gd name="T85" fmla="*/ 23 h 239"/>
                <a:gd name="T86" fmla="*/ 14 w 139"/>
                <a:gd name="T87" fmla="*/ 19 h 239"/>
                <a:gd name="T88" fmla="*/ 7 w 139"/>
                <a:gd name="T89" fmla="*/ 15 h 239"/>
                <a:gd name="T90" fmla="*/ 1 w 139"/>
                <a:gd name="T91" fmla="*/ 10 h 239"/>
                <a:gd name="T92" fmla="*/ 0 w 139"/>
                <a:gd name="T93" fmla="*/ 7 h 239"/>
                <a:gd name="T94" fmla="*/ 5 w 139"/>
                <a:gd name="T95" fmla="*/ 2 h 239"/>
                <a:gd name="T96" fmla="*/ 17 w 139"/>
                <a:gd name="T97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9" h="239">
                  <a:moveTo>
                    <a:pt x="17" y="0"/>
                  </a:moveTo>
                  <a:lnTo>
                    <a:pt x="45" y="1"/>
                  </a:lnTo>
                  <a:lnTo>
                    <a:pt x="69" y="9"/>
                  </a:lnTo>
                  <a:lnTo>
                    <a:pt x="91" y="23"/>
                  </a:lnTo>
                  <a:lnTo>
                    <a:pt x="109" y="44"/>
                  </a:lnTo>
                  <a:lnTo>
                    <a:pt x="124" y="69"/>
                  </a:lnTo>
                  <a:lnTo>
                    <a:pt x="135" y="99"/>
                  </a:lnTo>
                  <a:lnTo>
                    <a:pt x="139" y="135"/>
                  </a:lnTo>
                  <a:lnTo>
                    <a:pt x="139" y="173"/>
                  </a:lnTo>
                  <a:lnTo>
                    <a:pt x="138" y="176"/>
                  </a:lnTo>
                  <a:lnTo>
                    <a:pt x="136" y="184"/>
                  </a:lnTo>
                  <a:lnTo>
                    <a:pt x="131" y="196"/>
                  </a:lnTo>
                  <a:lnTo>
                    <a:pt x="125" y="210"/>
                  </a:lnTo>
                  <a:lnTo>
                    <a:pt x="120" y="222"/>
                  </a:lnTo>
                  <a:lnTo>
                    <a:pt x="113" y="233"/>
                  </a:lnTo>
                  <a:lnTo>
                    <a:pt x="105" y="239"/>
                  </a:lnTo>
                  <a:lnTo>
                    <a:pt x="98" y="239"/>
                  </a:lnTo>
                  <a:lnTo>
                    <a:pt x="90" y="234"/>
                  </a:lnTo>
                  <a:lnTo>
                    <a:pt x="83" y="227"/>
                  </a:lnTo>
                  <a:lnTo>
                    <a:pt x="76" y="220"/>
                  </a:lnTo>
                  <a:lnTo>
                    <a:pt x="71" y="211"/>
                  </a:lnTo>
                  <a:lnTo>
                    <a:pt x="69" y="202"/>
                  </a:lnTo>
                  <a:lnTo>
                    <a:pt x="69" y="189"/>
                  </a:lnTo>
                  <a:lnTo>
                    <a:pt x="74" y="175"/>
                  </a:lnTo>
                  <a:lnTo>
                    <a:pt x="82" y="160"/>
                  </a:lnTo>
                  <a:lnTo>
                    <a:pt x="83" y="158"/>
                  </a:lnTo>
                  <a:lnTo>
                    <a:pt x="84" y="156"/>
                  </a:lnTo>
                  <a:lnTo>
                    <a:pt x="85" y="154"/>
                  </a:lnTo>
                  <a:lnTo>
                    <a:pt x="86" y="152"/>
                  </a:lnTo>
                  <a:lnTo>
                    <a:pt x="95" y="135"/>
                  </a:lnTo>
                  <a:lnTo>
                    <a:pt x="101" y="118"/>
                  </a:lnTo>
                  <a:lnTo>
                    <a:pt x="102" y="100"/>
                  </a:lnTo>
                  <a:lnTo>
                    <a:pt x="100" y="83"/>
                  </a:lnTo>
                  <a:lnTo>
                    <a:pt x="93" y="67"/>
                  </a:lnTo>
                  <a:lnTo>
                    <a:pt x="81" y="53"/>
                  </a:lnTo>
                  <a:lnTo>
                    <a:pt x="62" y="39"/>
                  </a:lnTo>
                  <a:lnTo>
                    <a:pt x="38" y="29"/>
                  </a:lnTo>
                  <a:lnTo>
                    <a:pt x="37" y="28"/>
                  </a:lnTo>
                  <a:lnTo>
                    <a:pt x="36" y="28"/>
                  </a:lnTo>
                  <a:lnTo>
                    <a:pt x="33" y="28"/>
                  </a:lnTo>
                  <a:lnTo>
                    <a:pt x="32" y="26"/>
                  </a:lnTo>
                  <a:lnTo>
                    <a:pt x="29" y="25"/>
                  </a:lnTo>
                  <a:lnTo>
                    <a:pt x="23" y="23"/>
                  </a:lnTo>
                  <a:lnTo>
                    <a:pt x="14" y="19"/>
                  </a:lnTo>
                  <a:lnTo>
                    <a:pt x="7" y="15"/>
                  </a:lnTo>
                  <a:lnTo>
                    <a:pt x="1" y="10"/>
                  </a:lnTo>
                  <a:lnTo>
                    <a:pt x="0" y="7"/>
                  </a:lnTo>
                  <a:lnTo>
                    <a:pt x="5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9B99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9" name="Freeform 62"/>
            <p:cNvSpPr>
              <a:spLocks/>
            </p:cNvSpPr>
            <p:nvPr/>
          </p:nvSpPr>
          <p:spPr bwMode="auto">
            <a:xfrm>
              <a:off x="4989" y="800"/>
              <a:ext cx="62" cy="115"/>
            </a:xfrm>
            <a:custGeom>
              <a:avLst/>
              <a:gdLst>
                <a:gd name="T0" fmla="*/ 32 w 125"/>
                <a:gd name="T1" fmla="*/ 25 h 231"/>
                <a:gd name="T2" fmla="*/ 29 w 125"/>
                <a:gd name="T3" fmla="*/ 23 h 231"/>
                <a:gd name="T4" fmla="*/ 23 w 125"/>
                <a:gd name="T5" fmla="*/ 21 h 231"/>
                <a:gd name="T6" fmla="*/ 15 w 125"/>
                <a:gd name="T7" fmla="*/ 18 h 231"/>
                <a:gd name="T8" fmla="*/ 7 w 125"/>
                <a:gd name="T9" fmla="*/ 14 h 231"/>
                <a:gd name="T10" fmla="*/ 2 w 125"/>
                <a:gd name="T11" fmla="*/ 10 h 231"/>
                <a:gd name="T12" fmla="*/ 0 w 125"/>
                <a:gd name="T13" fmla="*/ 6 h 231"/>
                <a:gd name="T14" fmla="*/ 4 w 125"/>
                <a:gd name="T15" fmla="*/ 3 h 231"/>
                <a:gd name="T16" fmla="*/ 15 w 125"/>
                <a:gd name="T17" fmla="*/ 0 h 231"/>
                <a:gd name="T18" fmla="*/ 40 w 125"/>
                <a:gd name="T19" fmla="*/ 2 h 231"/>
                <a:gd name="T20" fmla="*/ 61 w 125"/>
                <a:gd name="T21" fmla="*/ 8 h 231"/>
                <a:gd name="T22" fmla="*/ 81 w 125"/>
                <a:gd name="T23" fmla="*/ 23 h 231"/>
                <a:gd name="T24" fmla="*/ 98 w 125"/>
                <a:gd name="T25" fmla="*/ 43 h 231"/>
                <a:gd name="T26" fmla="*/ 111 w 125"/>
                <a:gd name="T27" fmla="*/ 67 h 231"/>
                <a:gd name="T28" fmla="*/ 120 w 125"/>
                <a:gd name="T29" fmla="*/ 97 h 231"/>
                <a:gd name="T30" fmla="*/ 125 w 125"/>
                <a:gd name="T31" fmla="*/ 131 h 231"/>
                <a:gd name="T32" fmla="*/ 125 w 125"/>
                <a:gd name="T33" fmla="*/ 169 h 231"/>
                <a:gd name="T34" fmla="*/ 124 w 125"/>
                <a:gd name="T35" fmla="*/ 172 h 231"/>
                <a:gd name="T36" fmla="*/ 121 w 125"/>
                <a:gd name="T37" fmla="*/ 180 h 231"/>
                <a:gd name="T38" fmla="*/ 118 w 125"/>
                <a:gd name="T39" fmla="*/ 191 h 231"/>
                <a:gd name="T40" fmla="*/ 113 w 125"/>
                <a:gd name="T41" fmla="*/ 203 h 231"/>
                <a:gd name="T42" fmla="*/ 108 w 125"/>
                <a:gd name="T43" fmla="*/ 216 h 231"/>
                <a:gd name="T44" fmla="*/ 102 w 125"/>
                <a:gd name="T45" fmla="*/ 225 h 231"/>
                <a:gd name="T46" fmla="*/ 95 w 125"/>
                <a:gd name="T47" fmla="*/ 231 h 231"/>
                <a:gd name="T48" fmla="*/ 88 w 125"/>
                <a:gd name="T49" fmla="*/ 231 h 231"/>
                <a:gd name="T50" fmla="*/ 81 w 125"/>
                <a:gd name="T51" fmla="*/ 226 h 231"/>
                <a:gd name="T52" fmla="*/ 74 w 125"/>
                <a:gd name="T53" fmla="*/ 221 h 231"/>
                <a:gd name="T54" fmla="*/ 68 w 125"/>
                <a:gd name="T55" fmla="*/ 214 h 231"/>
                <a:gd name="T56" fmla="*/ 65 w 125"/>
                <a:gd name="T57" fmla="*/ 206 h 231"/>
                <a:gd name="T58" fmla="*/ 63 w 125"/>
                <a:gd name="T59" fmla="*/ 195 h 231"/>
                <a:gd name="T60" fmla="*/ 64 w 125"/>
                <a:gd name="T61" fmla="*/ 184 h 231"/>
                <a:gd name="T62" fmla="*/ 68 w 125"/>
                <a:gd name="T63" fmla="*/ 170 h 231"/>
                <a:gd name="T64" fmla="*/ 76 w 125"/>
                <a:gd name="T65" fmla="*/ 155 h 231"/>
                <a:gd name="T66" fmla="*/ 86 w 125"/>
                <a:gd name="T67" fmla="*/ 138 h 231"/>
                <a:gd name="T68" fmla="*/ 93 w 125"/>
                <a:gd name="T69" fmla="*/ 119 h 231"/>
                <a:gd name="T70" fmla="*/ 95 w 125"/>
                <a:gd name="T71" fmla="*/ 100 h 231"/>
                <a:gd name="T72" fmla="*/ 94 w 125"/>
                <a:gd name="T73" fmla="*/ 81 h 231"/>
                <a:gd name="T74" fmla="*/ 87 w 125"/>
                <a:gd name="T75" fmla="*/ 64 h 231"/>
                <a:gd name="T76" fmla="*/ 74 w 125"/>
                <a:gd name="T77" fmla="*/ 49 h 231"/>
                <a:gd name="T78" fmla="*/ 57 w 125"/>
                <a:gd name="T79" fmla="*/ 35 h 231"/>
                <a:gd name="T80" fmla="*/ 32 w 125"/>
                <a:gd name="T81" fmla="*/ 2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5" h="231">
                  <a:moveTo>
                    <a:pt x="32" y="25"/>
                  </a:moveTo>
                  <a:lnTo>
                    <a:pt x="29" y="23"/>
                  </a:lnTo>
                  <a:lnTo>
                    <a:pt x="23" y="21"/>
                  </a:lnTo>
                  <a:lnTo>
                    <a:pt x="15" y="18"/>
                  </a:lnTo>
                  <a:lnTo>
                    <a:pt x="7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4" y="3"/>
                  </a:lnTo>
                  <a:lnTo>
                    <a:pt x="15" y="0"/>
                  </a:lnTo>
                  <a:lnTo>
                    <a:pt x="40" y="2"/>
                  </a:lnTo>
                  <a:lnTo>
                    <a:pt x="61" y="8"/>
                  </a:lnTo>
                  <a:lnTo>
                    <a:pt x="81" y="23"/>
                  </a:lnTo>
                  <a:lnTo>
                    <a:pt x="98" y="43"/>
                  </a:lnTo>
                  <a:lnTo>
                    <a:pt x="111" y="67"/>
                  </a:lnTo>
                  <a:lnTo>
                    <a:pt x="120" y="97"/>
                  </a:lnTo>
                  <a:lnTo>
                    <a:pt x="125" y="131"/>
                  </a:lnTo>
                  <a:lnTo>
                    <a:pt x="125" y="169"/>
                  </a:lnTo>
                  <a:lnTo>
                    <a:pt x="124" y="172"/>
                  </a:lnTo>
                  <a:lnTo>
                    <a:pt x="121" y="180"/>
                  </a:lnTo>
                  <a:lnTo>
                    <a:pt x="118" y="191"/>
                  </a:lnTo>
                  <a:lnTo>
                    <a:pt x="113" y="203"/>
                  </a:lnTo>
                  <a:lnTo>
                    <a:pt x="108" y="216"/>
                  </a:lnTo>
                  <a:lnTo>
                    <a:pt x="102" y="225"/>
                  </a:lnTo>
                  <a:lnTo>
                    <a:pt x="95" y="231"/>
                  </a:lnTo>
                  <a:lnTo>
                    <a:pt x="88" y="231"/>
                  </a:lnTo>
                  <a:lnTo>
                    <a:pt x="81" y="226"/>
                  </a:lnTo>
                  <a:lnTo>
                    <a:pt x="74" y="221"/>
                  </a:lnTo>
                  <a:lnTo>
                    <a:pt x="68" y="214"/>
                  </a:lnTo>
                  <a:lnTo>
                    <a:pt x="65" y="206"/>
                  </a:lnTo>
                  <a:lnTo>
                    <a:pt x="63" y="195"/>
                  </a:lnTo>
                  <a:lnTo>
                    <a:pt x="64" y="184"/>
                  </a:lnTo>
                  <a:lnTo>
                    <a:pt x="68" y="170"/>
                  </a:lnTo>
                  <a:lnTo>
                    <a:pt x="76" y="155"/>
                  </a:lnTo>
                  <a:lnTo>
                    <a:pt x="86" y="138"/>
                  </a:lnTo>
                  <a:lnTo>
                    <a:pt x="93" y="119"/>
                  </a:lnTo>
                  <a:lnTo>
                    <a:pt x="95" y="100"/>
                  </a:lnTo>
                  <a:lnTo>
                    <a:pt x="94" y="81"/>
                  </a:lnTo>
                  <a:lnTo>
                    <a:pt x="87" y="64"/>
                  </a:lnTo>
                  <a:lnTo>
                    <a:pt x="74" y="49"/>
                  </a:lnTo>
                  <a:lnTo>
                    <a:pt x="57" y="35"/>
                  </a:lnTo>
                  <a:lnTo>
                    <a:pt x="32" y="25"/>
                  </a:lnTo>
                  <a:close/>
                </a:path>
              </a:pathLst>
            </a:custGeom>
            <a:solidFill>
              <a:srgbClr val="898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0" name="Freeform 63"/>
            <p:cNvSpPr>
              <a:spLocks/>
            </p:cNvSpPr>
            <p:nvPr/>
          </p:nvSpPr>
          <p:spPr bwMode="auto">
            <a:xfrm>
              <a:off x="4319" y="1268"/>
              <a:ext cx="73" cy="97"/>
            </a:xfrm>
            <a:custGeom>
              <a:avLst/>
              <a:gdLst>
                <a:gd name="T0" fmla="*/ 100 w 146"/>
                <a:gd name="T1" fmla="*/ 0 h 194"/>
                <a:gd name="T2" fmla="*/ 100 w 146"/>
                <a:gd name="T3" fmla="*/ 4 h 194"/>
                <a:gd name="T4" fmla="*/ 102 w 146"/>
                <a:gd name="T5" fmla="*/ 13 h 194"/>
                <a:gd name="T6" fmla="*/ 100 w 146"/>
                <a:gd name="T7" fmla="*/ 27 h 194"/>
                <a:gd name="T8" fmla="*/ 95 w 146"/>
                <a:gd name="T9" fmla="*/ 44 h 194"/>
                <a:gd name="T10" fmla="*/ 84 w 146"/>
                <a:gd name="T11" fmla="*/ 63 h 194"/>
                <a:gd name="T12" fmla="*/ 66 w 146"/>
                <a:gd name="T13" fmla="*/ 81 h 194"/>
                <a:gd name="T14" fmla="*/ 38 w 146"/>
                <a:gd name="T15" fmla="*/ 98 h 194"/>
                <a:gd name="T16" fmla="*/ 0 w 146"/>
                <a:gd name="T17" fmla="*/ 112 h 194"/>
                <a:gd name="T18" fmla="*/ 62 w 146"/>
                <a:gd name="T19" fmla="*/ 194 h 194"/>
                <a:gd name="T20" fmla="*/ 67 w 146"/>
                <a:gd name="T21" fmla="*/ 193 h 194"/>
                <a:gd name="T22" fmla="*/ 80 w 146"/>
                <a:gd name="T23" fmla="*/ 188 h 194"/>
                <a:gd name="T24" fmla="*/ 96 w 146"/>
                <a:gd name="T25" fmla="*/ 179 h 194"/>
                <a:gd name="T26" fmla="*/ 114 w 146"/>
                <a:gd name="T27" fmla="*/ 164 h 194"/>
                <a:gd name="T28" fmla="*/ 130 w 146"/>
                <a:gd name="T29" fmla="*/ 143 h 194"/>
                <a:gd name="T30" fmla="*/ 143 w 146"/>
                <a:gd name="T31" fmla="*/ 113 h 194"/>
                <a:gd name="T32" fmla="*/ 146 w 146"/>
                <a:gd name="T33" fmla="*/ 77 h 194"/>
                <a:gd name="T34" fmla="*/ 141 w 146"/>
                <a:gd name="T35" fmla="*/ 28 h 194"/>
                <a:gd name="T36" fmla="*/ 100 w 146"/>
                <a:gd name="T3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194">
                  <a:moveTo>
                    <a:pt x="100" y="0"/>
                  </a:moveTo>
                  <a:lnTo>
                    <a:pt x="100" y="4"/>
                  </a:lnTo>
                  <a:lnTo>
                    <a:pt x="102" y="13"/>
                  </a:lnTo>
                  <a:lnTo>
                    <a:pt x="100" y="27"/>
                  </a:lnTo>
                  <a:lnTo>
                    <a:pt x="95" y="44"/>
                  </a:lnTo>
                  <a:lnTo>
                    <a:pt x="84" y="63"/>
                  </a:lnTo>
                  <a:lnTo>
                    <a:pt x="66" y="81"/>
                  </a:lnTo>
                  <a:lnTo>
                    <a:pt x="38" y="98"/>
                  </a:lnTo>
                  <a:lnTo>
                    <a:pt x="0" y="112"/>
                  </a:lnTo>
                  <a:lnTo>
                    <a:pt x="62" y="194"/>
                  </a:lnTo>
                  <a:lnTo>
                    <a:pt x="67" y="193"/>
                  </a:lnTo>
                  <a:lnTo>
                    <a:pt x="80" y="188"/>
                  </a:lnTo>
                  <a:lnTo>
                    <a:pt x="96" y="179"/>
                  </a:lnTo>
                  <a:lnTo>
                    <a:pt x="114" y="164"/>
                  </a:lnTo>
                  <a:lnTo>
                    <a:pt x="130" y="143"/>
                  </a:lnTo>
                  <a:lnTo>
                    <a:pt x="143" y="113"/>
                  </a:lnTo>
                  <a:lnTo>
                    <a:pt x="146" y="77"/>
                  </a:lnTo>
                  <a:lnTo>
                    <a:pt x="141" y="28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1" name="Freeform 64"/>
            <p:cNvSpPr>
              <a:spLocks/>
            </p:cNvSpPr>
            <p:nvPr/>
          </p:nvSpPr>
          <p:spPr bwMode="auto">
            <a:xfrm>
              <a:off x="4673" y="1368"/>
              <a:ext cx="77" cy="106"/>
            </a:xfrm>
            <a:custGeom>
              <a:avLst/>
              <a:gdLst>
                <a:gd name="T0" fmla="*/ 99 w 154"/>
                <a:gd name="T1" fmla="*/ 0 h 211"/>
                <a:gd name="T2" fmla="*/ 99 w 154"/>
                <a:gd name="T3" fmla="*/ 6 h 211"/>
                <a:gd name="T4" fmla="*/ 98 w 154"/>
                <a:gd name="T5" fmla="*/ 21 h 211"/>
                <a:gd name="T6" fmla="*/ 96 w 154"/>
                <a:gd name="T7" fmla="*/ 44 h 211"/>
                <a:gd name="T8" fmla="*/ 89 w 154"/>
                <a:gd name="T9" fmla="*/ 69 h 211"/>
                <a:gd name="T10" fmla="*/ 78 w 154"/>
                <a:gd name="T11" fmla="*/ 96 h 211"/>
                <a:gd name="T12" fmla="*/ 60 w 154"/>
                <a:gd name="T13" fmla="*/ 121 h 211"/>
                <a:gd name="T14" fmla="*/ 35 w 154"/>
                <a:gd name="T15" fmla="*/ 140 h 211"/>
                <a:gd name="T16" fmla="*/ 0 w 154"/>
                <a:gd name="T17" fmla="*/ 151 h 211"/>
                <a:gd name="T18" fmla="*/ 40 w 154"/>
                <a:gd name="T19" fmla="*/ 211 h 211"/>
                <a:gd name="T20" fmla="*/ 44 w 154"/>
                <a:gd name="T21" fmla="*/ 209 h 211"/>
                <a:gd name="T22" fmla="*/ 57 w 154"/>
                <a:gd name="T23" fmla="*/ 203 h 211"/>
                <a:gd name="T24" fmla="*/ 74 w 154"/>
                <a:gd name="T25" fmla="*/ 191 h 211"/>
                <a:gd name="T26" fmla="*/ 94 w 154"/>
                <a:gd name="T27" fmla="*/ 175 h 211"/>
                <a:gd name="T28" fmla="*/ 114 w 154"/>
                <a:gd name="T29" fmla="*/ 155 h 211"/>
                <a:gd name="T30" fmla="*/ 133 w 154"/>
                <a:gd name="T31" fmla="*/ 128 h 211"/>
                <a:gd name="T32" fmla="*/ 147 w 154"/>
                <a:gd name="T33" fmla="*/ 96 h 211"/>
                <a:gd name="T34" fmla="*/ 154 w 154"/>
                <a:gd name="T35" fmla="*/ 58 h 211"/>
                <a:gd name="T36" fmla="*/ 99 w 154"/>
                <a:gd name="T3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4" h="211">
                  <a:moveTo>
                    <a:pt x="99" y="0"/>
                  </a:moveTo>
                  <a:lnTo>
                    <a:pt x="99" y="6"/>
                  </a:lnTo>
                  <a:lnTo>
                    <a:pt x="98" y="21"/>
                  </a:lnTo>
                  <a:lnTo>
                    <a:pt x="96" y="44"/>
                  </a:lnTo>
                  <a:lnTo>
                    <a:pt x="89" y="69"/>
                  </a:lnTo>
                  <a:lnTo>
                    <a:pt x="78" y="96"/>
                  </a:lnTo>
                  <a:lnTo>
                    <a:pt x="60" y="121"/>
                  </a:lnTo>
                  <a:lnTo>
                    <a:pt x="35" y="140"/>
                  </a:lnTo>
                  <a:lnTo>
                    <a:pt x="0" y="151"/>
                  </a:lnTo>
                  <a:lnTo>
                    <a:pt x="40" y="211"/>
                  </a:lnTo>
                  <a:lnTo>
                    <a:pt x="44" y="209"/>
                  </a:lnTo>
                  <a:lnTo>
                    <a:pt x="57" y="203"/>
                  </a:lnTo>
                  <a:lnTo>
                    <a:pt x="74" y="191"/>
                  </a:lnTo>
                  <a:lnTo>
                    <a:pt x="94" y="175"/>
                  </a:lnTo>
                  <a:lnTo>
                    <a:pt x="114" y="155"/>
                  </a:lnTo>
                  <a:lnTo>
                    <a:pt x="133" y="128"/>
                  </a:lnTo>
                  <a:lnTo>
                    <a:pt x="147" y="96"/>
                  </a:lnTo>
                  <a:lnTo>
                    <a:pt x="154" y="58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2" name="Freeform 65"/>
            <p:cNvSpPr>
              <a:spLocks/>
            </p:cNvSpPr>
            <p:nvPr/>
          </p:nvSpPr>
          <p:spPr bwMode="auto">
            <a:xfrm>
              <a:off x="4778" y="1071"/>
              <a:ext cx="238" cy="339"/>
            </a:xfrm>
            <a:custGeom>
              <a:avLst/>
              <a:gdLst>
                <a:gd name="T0" fmla="*/ 476 w 476"/>
                <a:gd name="T1" fmla="*/ 0 h 677"/>
                <a:gd name="T2" fmla="*/ 472 w 476"/>
                <a:gd name="T3" fmla="*/ 3 h 677"/>
                <a:gd name="T4" fmla="*/ 462 w 476"/>
                <a:gd name="T5" fmla="*/ 8 h 677"/>
                <a:gd name="T6" fmla="*/ 446 w 476"/>
                <a:gd name="T7" fmla="*/ 19 h 677"/>
                <a:gd name="T8" fmla="*/ 425 w 476"/>
                <a:gd name="T9" fmla="*/ 34 h 677"/>
                <a:gd name="T10" fmla="*/ 398 w 476"/>
                <a:gd name="T11" fmla="*/ 54 h 677"/>
                <a:gd name="T12" fmla="*/ 370 w 476"/>
                <a:gd name="T13" fmla="*/ 80 h 677"/>
                <a:gd name="T14" fmla="*/ 339 w 476"/>
                <a:gd name="T15" fmla="*/ 110 h 677"/>
                <a:gd name="T16" fmla="*/ 304 w 476"/>
                <a:gd name="T17" fmla="*/ 147 h 677"/>
                <a:gd name="T18" fmla="*/ 269 w 476"/>
                <a:gd name="T19" fmla="*/ 189 h 677"/>
                <a:gd name="T20" fmla="*/ 234 w 476"/>
                <a:gd name="T21" fmla="*/ 238 h 677"/>
                <a:gd name="T22" fmla="*/ 198 w 476"/>
                <a:gd name="T23" fmla="*/ 293 h 677"/>
                <a:gd name="T24" fmla="*/ 165 w 476"/>
                <a:gd name="T25" fmla="*/ 355 h 677"/>
                <a:gd name="T26" fmla="*/ 132 w 476"/>
                <a:gd name="T27" fmla="*/ 425 h 677"/>
                <a:gd name="T28" fmla="*/ 102 w 476"/>
                <a:gd name="T29" fmla="*/ 501 h 677"/>
                <a:gd name="T30" fmla="*/ 76 w 476"/>
                <a:gd name="T31" fmla="*/ 585 h 677"/>
                <a:gd name="T32" fmla="*/ 54 w 476"/>
                <a:gd name="T33" fmla="*/ 677 h 677"/>
                <a:gd name="T34" fmla="*/ 0 w 476"/>
                <a:gd name="T35" fmla="*/ 574 h 677"/>
                <a:gd name="T36" fmla="*/ 0 w 476"/>
                <a:gd name="T37" fmla="*/ 571 h 677"/>
                <a:gd name="T38" fmla="*/ 0 w 476"/>
                <a:gd name="T39" fmla="*/ 560 h 677"/>
                <a:gd name="T40" fmla="*/ 0 w 476"/>
                <a:gd name="T41" fmla="*/ 542 h 677"/>
                <a:gd name="T42" fmla="*/ 1 w 476"/>
                <a:gd name="T43" fmla="*/ 519 h 677"/>
                <a:gd name="T44" fmla="*/ 3 w 476"/>
                <a:gd name="T45" fmla="*/ 490 h 677"/>
                <a:gd name="T46" fmla="*/ 7 w 476"/>
                <a:gd name="T47" fmla="*/ 458 h 677"/>
                <a:gd name="T48" fmla="*/ 13 w 476"/>
                <a:gd name="T49" fmla="*/ 421 h 677"/>
                <a:gd name="T50" fmla="*/ 21 w 476"/>
                <a:gd name="T51" fmla="*/ 381 h 677"/>
                <a:gd name="T52" fmla="*/ 31 w 476"/>
                <a:gd name="T53" fmla="*/ 339 h 677"/>
                <a:gd name="T54" fmla="*/ 45 w 476"/>
                <a:gd name="T55" fmla="*/ 295 h 677"/>
                <a:gd name="T56" fmla="*/ 62 w 476"/>
                <a:gd name="T57" fmla="*/ 249 h 677"/>
                <a:gd name="T58" fmla="*/ 83 w 476"/>
                <a:gd name="T59" fmla="*/ 204 h 677"/>
                <a:gd name="T60" fmla="*/ 108 w 476"/>
                <a:gd name="T61" fmla="*/ 159 h 677"/>
                <a:gd name="T62" fmla="*/ 138 w 476"/>
                <a:gd name="T63" fmla="*/ 114 h 677"/>
                <a:gd name="T64" fmla="*/ 172 w 476"/>
                <a:gd name="T65" fmla="*/ 72 h 677"/>
                <a:gd name="T66" fmla="*/ 212 w 476"/>
                <a:gd name="T67" fmla="*/ 31 h 677"/>
                <a:gd name="T68" fmla="*/ 212 w 476"/>
                <a:gd name="T69" fmla="*/ 33 h 677"/>
                <a:gd name="T70" fmla="*/ 212 w 476"/>
                <a:gd name="T71" fmla="*/ 36 h 677"/>
                <a:gd name="T72" fmla="*/ 212 w 476"/>
                <a:gd name="T73" fmla="*/ 42 h 677"/>
                <a:gd name="T74" fmla="*/ 213 w 476"/>
                <a:gd name="T75" fmla="*/ 48 h 677"/>
                <a:gd name="T76" fmla="*/ 215 w 476"/>
                <a:gd name="T77" fmla="*/ 54 h 677"/>
                <a:gd name="T78" fmla="*/ 220 w 476"/>
                <a:gd name="T79" fmla="*/ 61 h 677"/>
                <a:gd name="T80" fmla="*/ 226 w 476"/>
                <a:gd name="T81" fmla="*/ 67 h 677"/>
                <a:gd name="T82" fmla="*/ 236 w 476"/>
                <a:gd name="T83" fmla="*/ 72 h 677"/>
                <a:gd name="T84" fmla="*/ 249 w 476"/>
                <a:gd name="T85" fmla="*/ 75 h 677"/>
                <a:gd name="T86" fmla="*/ 266 w 476"/>
                <a:gd name="T87" fmla="*/ 76 h 677"/>
                <a:gd name="T88" fmla="*/ 287 w 476"/>
                <a:gd name="T89" fmla="*/ 74 h 677"/>
                <a:gd name="T90" fmla="*/ 313 w 476"/>
                <a:gd name="T91" fmla="*/ 68 h 677"/>
                <a:gd name="T92" fmla="*/ 344 w 476"/>
                <a:gd name="T93" fmla="*/ 59 h 677"/>
                <a:gd name="T94" fmla="*/ 381 w 476"/>
                <a:gd name="T95" fmla="*/ 44 h 677"/>
                <a:gd name="T96" fmla="*/ 425 w 476"/>
                <a:gd name="T97" fmla="*/ 26 h 677"/>
                <a:gd name="T98" fmla="*/ 476 w 476"/>
                <a:gd name="T9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6" h="677">
                  <a:moveTo>
                    <a:pt x="476" y="0"/>
                  </a:moveTo>
                  <a:lnTo>
                    <a:pt x="472" y="3"/>
                  </a:lnTo>
                  <a:lnTo>
                    <a:pt x="462" y="8"/>
                  </a:lnTo>
                  <a:lnTo>
                    <a:pt x="446" y="19"/>
                  </a:lnTo>
                  <a:lnTo>
                    <a:pt x="425" y="34"/>
                  </a:lnTo>
                  <a:lnTo>
                    <a:pt x="398" y="54"/>
                  </a:lnTo>
                  <a:lnTo>
                    <a:pt x="370" y="80"/>
                  </a:lnTo>
                  <a:lnTo>
                    <a:pt x="339" y="110"/>
                  </a:lnTo>
                  <a:lnTo>
                    <a:pt x="304" y="147"/>
                  </a:lnTo>
                  <a:lnTo>
                    <a:pt x="269" y="189"/>
                  </a:lnTo>
                  <a:lnTo>
                    <a:pt x="234" y="238"/>
                  </a:lnTo>
                  <a:lnTo>
                    <a:pt x="198" y="293"/>
                  </a:lnTo>
                  <a:lnTo>
                    <a:pt x="165" y="355"/>
                  </a:lnTo>
                  <a:lnTo>
                    <a:pt x="132" y="425"/>
                  </a:lnTo>
                  <a:lnTo>
                    <a:pt x="102" y="501"/>
                  </a:lnTo>
                  <a:lnTo>
                    <a:pt x="76" y="585"/>
                  </a:lnTo>
                  <a:lnTo>
                    <a:pt x="54" y="677"/>
                  </a:lnTo>
                  <a:lnTo>
                    <a:pt x="0" y="574"/>
                  </a:lnTo>
                  <a:lnTo>
                    <a:pt x="0" y="571"/>
                  </a:lnTo>
                  <a:lnTo>
                    <a:pt x="0" y="560"/>
                  </a:lnTo>
                  <a:lnTo>
                    <a:pt x="0" y="542"/>
                  </a:lnTo>
                  <a:lnTo>
                    <a:pt x="1" y="519"/>
                  </a:lnTo>
                  <a:lnTo>
                    <a:pt x="3" y="490"/>
                  </a:lnTo>
                  <a:lnTo>
                    <a:pt x="7" y="458"/>
                  </a:lnTo>
                  <a:lnTo>
                    <a:pt x="13" y="421"/>
                  </a:lnTo>
                  <a:lnTo>
                    <a:pt x="21" y="381"/>
                  </a:lnTo>
                  <a:lnTo>
                    <a:pt x="31" y="339"/>
                  </a:lnTo>
                  <a:lnTo>
                    <a:pt x="45" y="295"/>
                  </a:lnTo>
                  <a:lnTo>
                    <a:pt x="62" y="249"/>
                  </a:lnTo>
                  <a:lnTo>
                    <a:pt x="83" y="204"/>
                  </a:lnTo>
                  <a:lnTo>
                    <a:pt x="108" y="159"/>
                  </a:lnTo>
                  <a:lnTo>
                    <a:pt x="138" y="114"/>
                  </a:lnTo>
                  <a:lnTo>
                    <a:pt x="172" y="72"/>
                  </a:lnTo>
                  <a:lnTo>
                    <a:pt x="212" y="31"/>
                  </a:lnTo>
                  <a:lnTo>
                    <a:pt x="212" y="33"/>
                  </a:lnTo>
                  <a:lnTo>
                    <a:pt x="212" y="36"/>
                  </a:lnTo>
                  <a:lnTo>
                    <a:pt x="212" y="42"/>
                  </a:lnTo>
                  <a:lnTo>
                    <a:pt x="213" y="48"/>
                  </a:lnTo>
                  <a:lnTo>
                    <a:pt x="215" y="54"/>
                  </a:lnTo>
                  <a:lnTo>
                    <a:pt x="220" y="61"/>
                  </a:lnTo>
                  <a:lnTo>
                    <a:pt x="226" y="67"/>
                  </a:lnTo>
                  <a:lnTo>
                    <a:pt x="236" y="72"/>
                  </a:lnTo>
                  <a:lnTo>
                    <a:pt x="249" y="75"/>
                  </a:lnTo>
                  <a:lnTo>
                    <a:pt x="266" y="76"/>
                  </a:lnTo>
                  <a:lnTo>
                    <a:pt x="287" y="74"/>
                  </a:lnTo>
                  <a:lnTo>
                    <a:pt x="313" y="68"/>
                  </a:lnTo>
                  <a:lnTo>
                    <a:pt x="344" y="59"/>
                  </a:lnTo>
                  <a:lnTo>
                    <a:pt x="381" y="44"/>
                  </a:lnTo>
                  <a:lnTo>
                    <a:pt x="425" y="26"/>
                  </a:lnTo>
                  <a:lnTo>
                    <a:pt x="4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4" name="Freeform 67"/>
            <p:cNvSpPr>
              <a:spLocks/>
            </p:cNvSpPr>
            <p:nvPr/>
          </p:nvSpPr>
          <p:spPr bwMode="auto">
            <a:xfrm>
              <a:off x="4823" y="893"/>
              <a:ext cx="33" cy="167"/>
            </a:xfrm>
            <a:custGeom>
              <a:avLst/>
              <a:gdLst>
                <a:gd name="T0" fmla="*/ 52 w 64"/>
                <a:gd name="T1" fmla="*/ 0 h 333"/>
                <a:gd name="T2" fmla="*/ 37 w 64"/>
                <a:gd name="T3" fmla="*/ 13 h 333"/>
                <a:gd name="T4" fmla="*/ 25 w 64"/>
                <a:gd name="T5" fmla="*/ 27 h 333"/>
                <a:gd name="T6" fmla="*/ 15 w 64"/>
                <a:gd name="T7" fmla="*/ 43 h 333"/>
                <a:gd name="T8" fmla="*/ 8 w 64"/>
                <a:gd name="T9" fmla="*/ 61 h 333"/>
                <a:gd name="T10" fmla="*/ 3 w 64"/>
                <a:gd name="T11" fmla="*/ 80 h 333"/>
                <a:gd name="T12" fmla="*/ 0 w 64"/>
                <a:gd name="T13" fmla="*/ 98 h 333"/>
                <a:gd name="T14" fmla="*/ 0 w 64"/>
                <a:gd name="T15" fmla="*/ 118 h 333"/>
                <a:gd name="T16" fmla="*/ 2 w 64"/>
                <a:gd name="T17" fmla="*/ 136 h 333"/>
                <a:gd name="T18" fmla="*/ 5 w 64"/>
                <a:gd name="T19" fmla="*/ 145 h 333"/>
                <a:gd name="T20" fmla="*/ 7 w 64"/>
                <a:gd name="T21" fmla="*/ 154 h 333"/>
                <a:gd name="T22" fmla="*/ 9 w 64"/>
                <a:gd name="T23" fmla="*/ 165 h 333"/>
                <a:gd name="T24" fmla="*/ 14 w 64"/>
                <a:gd name="T25" fmla="*/ 173 h 333"/>
                <a:gd name="T26" fmla="*/ 22 w 64"/>
                <a:gd name="T27" fmla="*/ 187 h 333"/>
                <a:gd name="T28" fmla="*/ 28 w 64"/>
                <a:gd name="T29" fmla="*/ 202 h 333"/>
                <a:gd name="T30" fmla="*/ 32 w 64"/>
                <a:gd name="T31" fmla="*/ 217 h 333"/>
                <a:gd name="T32" fmla="*/ 35 w 64"/>
                <a:gd name="T33" fmla="*/ 233 h 333"/>
                <a:gd name="T34" fmla="*/ 39 w 64"/>
                <a:gd name="T35" fmla="*/ 257 h 333"/>
                <a:gd name="T36" fmla="*/ 46 w 64"/>
                <a:gd name="T37" fmla="*/ 282 h 333"/>
                <a:gd name="T38" fmla="*/ 54 w 64"/>
                <a:gd name="T39" fmla="*/ 308 h 333"/>
                <a:gd name="T40" fmla="*/ 60 w 64"/>
                <a:gd name="T41" fmla="*/ 332 h 333"/>
                <a:gd name="T42" fmla="*/ 61 w 64"/>
                <a:gd name="T43" fmla="*/ 333 h 333"/>
                <a:gd name="T44" fmla="*/ 62 w 64"/>
                <a:gd name="T45" fmla="*/ 332 h 333"/>
                <a:gd name="T46" fmla="*/ 63 w 64"/>
                <a:gd name="T47" fmla="*/ 331 h 333"/>
                <a:gd name="T48" fmla="*/ 64 w 64"/>
                <a:gd name="T49" fmla="*/ 330 h 333"/>
                <a:gd name="T50" fmla="*/ 63 w 64"/>
                <a:gd name="T51" fmla="*/ 311 h 333"/>
                <a:gd name="T52" fmla="*/ 61 w 64"/>
                <a:gd name="T53" fmla="*/ 294 h 333"/>
                <a:gd name="T54" fmla="*/ 59 w 64"/>
                <a:gd name="T55" fmla="*/ 277 h 333"/>
                <a:gd name="T56" fmla="*/ 55 w 64"/>
                <a:gd name="T57" fmla="*/ 259 h 333"/>
                <a:gd name="T58" fmla="*/ 53 w 64"/>
                <a:gd name="T59" fmla="*/ 249 h 333"/>
                <a:gd name="T60" fmla="*/ 51 w 64"/>
                <a:gd name="T61" fmla="*/ 239 h 333"/>
                <a:gd name="T62" fmla="*/ 49 w 64"/>
                <a:gd name="T63" fmla="*/ 229 h 333"/>
                <a:gd name="T64" fmla="*/ 49 w 64"/>
                <a:gd name="T65" fmla="*/ 219 h 333"/>
                <a:gd name="T66" fmla="*/ 49 w 64"/>
                <a:gd name="T67" fmla="*/ 210 h 333"/>
                <a:gd name="T68" fmla="*/ 49 w 64"/>
                <a:gd name="T69" fmla="*/ 201 h 333"/>
                <a:gd name="T70" fmla="*/ 48 w 64"/>
                <a:gd name="T71" fmla="*/ 190 h 333"/>
                <a:gd name="T72" fmla="*/ 46 w 64"/>
                <a:gd name="T73" fmla="*/ 182 h 333"/>
                <a:gd name="T74" fmla="*/ 40 w 64"/>
                <a:gd name="T75" fmla="*/ 165 h 333"/>
                <a:gd name="T76" fmla="*/ 33 w 64"/>
                <a:gd name="T77" fmla="*/ 149 h 333"/>
                <a:gd name="T78" fmla="*/ 26 w 64"/>
                <a:gd name="T79" fmla="*/ 133 h 333"/>
                <a:gd name="T80" fmla="*/ 22 w 64"/>
                <a:gd name="T81" fmla="*/ 114 h 333"/>
                <a:gd name="T82" fmla="*/ 20 w 64"/>
                <a:gd name="T83" fmla="*/ 100 h 333"/>
                <a:gd name="T84" fmla="*/ 20 w 64"/>
                <a:gd name="T85" fmla="*/ 85 h 333"/>
                <a:gd name="T86" fmla="*/ 21 w 64"/>
                <a:gd name="T87" fmla="*/ 69 h 333"/>
                <a:gd name="T88" fmla="*/ 23 w 64"/>
                <a:gd name="T89" fmla="*/ 53 h 333"/>
                <a:gd name="T90" fmla="*/ 28 w 64"/>
                <a:gd name="T91" fmla="*/ 38 h 333"/>
                <a:gd name="T92" fmla="*/ 35 w 64"/>
                <a:gd name="T93" fmla="*/ 23 h 333"/>
                <a:gd name="T94" fmla="*/ 41 w 64"/>
                <a:gd name="T95" fmla="*/ 10 h 333"/>
                <a:gd name="T96" fmla="*/ 52 w 64"/>
                <a:gd name="T97" fmla="*/ 0 h 333"/>
                <a:gd name="T98" fmla="*/ 52 w 64"/>
                <a:gd name="T99" fmla="*/ 0 h 333"/>
                <a:gd name="T100" fmla="*/ 52 w 64"/>
                <a:gd name="T101" fmla="*/ 0 h 333"/>
                <a:gd name="T102" fmla="*/ 52 w 64"/>
                <a:gd name="T103" fmla="*/ 0 h 333"/>
                <a:gd name="T104" fmla="*/ 52 w 64"/>
                <a:gd name="T105" fmla="*/ 0 h 333"/>
                <a:gd name="T106" fmla="*/ 52 w 64"/>
                <a:gd name="T107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333">
                  <a:moveTo>
                    <a:pt x="52" y="0"/>
                  </a:moveTo>
                  <a:lnTo>
                    <a:pt x="37" y="13"/>
                  </a:lnTo>
                  <a:lnTo>
                    <a:pt x="25" y="27"/>
                  </a:lnTo>
                  <a:lnTo>
                    <a:pt x="15" y="43"/>
                  </a:lnTo>
                  <a:lnTo>
                    <a:pt x="8" y="61"/>
                  </a:lnTo>
                  <a:lnTo>
                    <a:pt x="3" y="80"/>
                  </a:lnTo>
                  <a:lnTo>
                    <a:pt x="0" y="98"/>
                  </a:lnTo>
                  <a:lnTo>
                    <a:pt x="0" y="118"/>
                  </a:lnTo>
                  <a:lnTo>
                    <a:pt x="2" y="136"/>
                  </a:lnTo>
                  <a:lnTo>
                    <a:pt x="5" y="145"/>
                  </a:lnTo>
                  <a:lnTo>
                    <a:pt x="7" y="154"/>
                  </a:lnTo>
                  <a:lnTo>
                    <a:pt x="9" y="165"/>
                  </a:lnTo>
                  <a:lnTo>
                    <a:pt x="14" y="173"/>
                  </a:lnTo>
                  <a:lnTo>
                    <a:pt x="22" y="187"/>
                  </a:lnTo>
                  <a:lnTo>
                    <a:pt x="28" y="202"/>
                  </a:lnTo>
                  <a:lnTo>
                    <a:pt x="32" y="217"/>
                  </a:lnTo>
                  <a:lnTo>
                    <a:pt x="35" y="233"/>
                  </a:lnTo>
                  <a:lnTo>
                    <a:pt x="39" y="257"/>
                  </a:lnTo>
                  <a:lnTo>
                    <a:pt x="46" y="282"/>
                  </a:lnTo>
                  <a:lnTo>
                    <a:pt x="54" y="308"/>
                  </a:lnTo>
                  <a:lnTo>
                    <a:pt x="60" y="332"/>
                  </a:lnTo>
                  <a:lnTo>
                    <a:pt x="61" y="333"/>
                  </a:lnTo>
                  <a:lnTo>
                    <a:pt x="62" y="332"/>
                  </a:lnTo>
                  <a:lnTo>
                    <a:pt x="63" y="331"/>
                  </a:lnTo>
                  <a:lnTo>
                    <a:pt x="64" y="330"/>
                  </a:lnTo>
                  <a:lnTo>
                    <a:pt x="63" y="311"/>
                  </a:lnTo>
                  <a:lnTo>
                    <a:pt x="61" y="294"/>
                  </a:lnTo>
                  <a:lnTo>
                    <a:pt x="59" y="277"/>
                  </a:lnTo>
                  <a:lnTo>
                    <a:pt x="55" y="259"/>
                  </a:lnTo>
                  <a:lnTo>
                    <a:pt x="53" y="249"/>
                  </a:lnTo>
                  <a:lnTo>
                    <a:pt x="51" y="239"/>
                  </a:lnTo>
                  <a:lnTo>
                    <a:pt x="49" y="229"/>
                  </a:lnTo>
                  <a:lnTo>
                    <a:pt x="49" y="219"/>
                  </a:lnTo>
                  <a:lnTo>
                    <a:pt x="49" y="210"/>
                  </a:lnTo>
                  <a:lnTo>
                    <a:pt x="49" y="201"/>
                  </a:lnTo>
                  <a:lnTo>
                    <a:pt x="48" y="190"/>
                  </a:lnTo>
                  <a:lnTo>
                    <a:pt x="46" y="182"/>
                  </a:lnTo>
                  <a:lnTo>
                    <a:pt x="40" y="165"/>
                  </a:lnTo>
                  <a:lnTo>
                    <a:pt x="33" y="149"/>
                  </a:lnTo>
                  <a:lnTo>
                    <a:pt x="26" y="133"/>
                  </a:lnTo>
                  <a:lnTo>
                    <a:pt x="22" y="114"/>
                  </a:lnTo>
                  <a:lnTo>
                    <a:pt x="20" y="100"/>
                  </a:lnTo>
                  <a:lnTo>
                    <a:pt x="20" y="85"/>
                  </a:lnTo>
                  <a:lnTo>
                    <a:pt x="21" y="69"/>
                  </a:lnTo>
                  <a:lnTo>
                    <a:pt x="23" y="53"/>
                  </a:lnTo>
                  <a:lnTo>
                    <a:pt x="28" y="38"/>
                  </a:lnTo>
                  <a:lnTo>
                    <a:pt x="35" y="23"/>
                  </a:lnTo>
                  <a:lnTo>
                    <a:pt x="41" y="1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5" name="Freeform 68"/>
            <p:cNvSpPr>
              <a:spLocks/>
            </p:cNvSpPr>
            <p:nvPr/>
          </p:nvSpPr>
          <p:spPr bwMode="auto">
            <a:xfrm>
              <a:off x="4855" y="993"/>
              <a:ext cx="134" cy="79"/>
            </a:xfrm>
            <a:custGeom>
              <a:avLst/>
              <a:gdLst>
                <a:gd name="T0" fmla="*/ 267 w 267"/>
                <a:gd name="T1" fmla="*/ 0 h 156"/>
                <a:gd name="T2" fmla="*/ 263 w 267"/>
                <a:gd name="T3" fmla="*/ 20 h 156"/>
                <a:gd name="T4" fmla="*/ 256 w 267"/>
                <a:gd name="T5" fmla="*/ 38 h 156"/>
                <a:gd name="T6" fmla="*/ 249 w 267"/>
                <a:gd name="T7" fmla="*/ 54 h 156"/>
                <a:gd name="T8" fmla="*/ 239 w 267"/>
                <a:gd name="T9" fmla="*/ 69 h 156"/>
                <a:gd name="T10" fmla="*/ 228 w 267"/>
                <a:gd name="T11" fmla="*/ 80 h 156"/>
                <a:gd name="T12" fmla="*/ 214 w 267"/>
                <a:gd name="T13" fmla="*/ 92 h 156"/>
                <a:gd name="T14" fmla="*/ 200 w 267"/>
                <a:gd name="T15" fmla="*/ 101 h 156"/>
                <a:gd name="T16" fmla="*/ 182 w 267"/>
                <a:gd name="T17" fmla="*/ 110 h 156"/>
                <a:gd name="T18" fmla="*/ 162 w 267"/>
                <a:gd name="T19" fmla="*/ 118 h 156"/>
                <a:gd name="T20" fmla="*/ 141 w 267"/>
                <a:gd name="T21" fmla="*/ 125 h 156"/>
                <a:gd name="T22" fmla="*/ 118 w 267"/>
                <a:gd name="T23" fmla="*/ 131 h 156"/>
                <a:gd name="T24" fmla="*/ 96 w 267"/>
                <a:gd name="T25" fmla="*/ 135 h 156"/>
                <a:gd name="T26" fmla="*/ 73 w 267"/>
                <a:gd name="T27" fmla="*/ 138 h 156"/>
                <a:gd name="T28" fmla="*/ 50 w 267"/>
                <a:gd name="T29" fmla="*/ 139 h 156"/>
                <a:gd name="T30" fmla="*/ 28 w 267"/>
                <a:gd name="T31" fmla="*/ 138 h 156"/>
                <a:gd name="T32" fmla="*/ 6 w 267"/>
                <a:gd name="T33" fmla="*/ 135 h 156"/>
                <a:gd name="T34" fmla="*/ 4 w 267"/>
                <a:gd name="T35" fmla="*/ 135 h 156"/>
                <a:gd name="T36" fmla="*/ 1 w 267"/>
                <a:gd name="T37" fmla="*/ 137 h 156"/>
                <a:gd name="T38" fmla="*/ 0 w 267"/>
                <a:gd name="T39" fmla="*/ 140 h 156"/>
                <a:gd name="T40" fmla="*/ 1 w 267"/>
                <a:gd name="T41" fmla="*/ 143 h 156"/>
                <a:gd name="T42" fmla="*/ 12 w 267"/>
                <a:gd name="T43" fmla="*/ 150 h 156"/>
                <a:gd name="T44" fmla="*/ 22 w 267"/>
                <a:gd name="T45" fmla="*/ 153 h 156"/>
                <a:gd name="T46" fmla="*/ 34 w 267"/>
                <a:gd name="T47" fmla="*/ 155 h 156"/>
                <a:gd name="T48" fmla="*/ 46 w 267"/>
                <a:gd name="T49" fmla="*/ 156 h 156"/>
                <a:gd name="T50" fmla="*/ 58 w 267"/>
                <a:gd name="T51" fmla="*/ 155 h 156"/>
                <a:gd name="T52" fmla="*/ 71 w 267"/>
                <a:gd name="T53" fmla="*/ 154 h 156"/>
                <a:gd name="T54" fmla="*/ 82 w 267"/>
                <a:gd name="T55" fmla="*/ 153 h 156"/>
                <a:gd name="T56" fmla="*/ 95 w 267"/>
                <a:gd name="T57" fmla="*/ 151 h 156"/>
                <a:gd name="T58" fmla="*/ 109 w 267"/>
                <a:gd name="T59" fmla="*/ 147 h 156"/>
                <a:gd name="T60" fmla="*/ 122 w 267"/>
                <a:gd name="T61" fmla="*/ 144 h 156"/>
                <a:gd name="T62" fmla="*/ 135 w 267"/>
                <a:gd name="T63" fmla="*/ 139 h 156"/>
                <a:gd name="T64" fmla="*/ 149 w 267"/>
                <a:gd name="T65" fmla="*/ 135 h 156"/>
                <a:gd name="T66" fmla="*/ 163 w 267"/>
                <a:gd name="T67" fmla="*/ 129 h 156"/>
                <a:gd name="T68" fmla="*/ 175 w 267"/>
                <a:gd name="T69" fmla="*/ 122 h 156"/>
                <a:gd name="T70" fmla="*/ 188 w 267"/>
                <a:gd name="T71" fmla="*/ 115 h 156"/>
                <a:gd name="T72" fmla="*/ 201 w 267"/>
                <a:gd name="T73" fmla="*/ 108 h 156"/>
                <a:gd name="T74" fmla="*/ 216 w 267"/>
                <a:gd name="T75" fmla="*/ 99 h 156"/>
                <a:gd name="T76" fmla="*/ 228 w 267"/>
                <a:gd name="T77" fmla="*/ 87 h 156"/>
                <a:gd name="T78" fmla="*/ 240 w 267"/>
                <a:gd name="T79" fmla="*/ 76 h 156"/>
                <a:gd name="T80" fmla="*/ 249 w 267"/>
                <a:gd name="T81" fmla="*/ 62 h 156"/>
                <a:gd name="T82" fmla="*/ 256 w 267"/>
                <a:gd name="T83" fmla="*/ 48 h 156"/>
                <a:gd name="T84" fmla="*/ 262 w 267"/>
                <a:gd name="T85" fmla="*/ 33 h 156"/>
                <a:gd name="T86" fmla="*/ 265 w 267"/>
                <a:gd name="T87" fmla="*/ 17 h 156"/>
                <a:gd name="T88" fmla="*/ 267 w 267"/>
                <a:gd name="T89" fmla="*/ 0 h 156"/>
                <a:gd name="T90" fmla="*/ 267 w 267"/>
                <a:gd name="T91" fmla="*/ 0 h 156"/>
                <a:gd name="T92" fmla="*/ 267 w 267"/>
                <a:gd name="T93" fmla="*/ 0 h 156"/>
                <a:gd name="T94" fmla="*/ 267 w 267"/>
                <a:gd name="T95" fmla="*/ 0 h 156"/>
                <a:gd name="T96" fmla="*/ 267 w 267"/>
                <a:gd name="T97" fmla="*/ 0 h 156"/>
                <a:gd name="T98" fmla="*/ 267 w 267"/>
                <a:gd name="T9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7" h="156">
                  <a:moveTo>
                    <a:pt x="267" y="0"/>
                  </a:moveTo>
                  <a:lnTo>
                    <a:pt x="263" y="20"/>
                  </a:lnTo>
                  <a:lnTo>
                    <a:pt x="256" y="38"/>
                  </a:lnTo>
                  <a:lnTo>
                    <a:pt x="249" y="54"/>
                  </a:lnTo>
                  <a:lnTo>
                    <a:pt x="239" y="69"/>
                  </a:lnTo>
                  <a:lnTo>
                    <a:pt x="228" y="80"/>
                  </a:lnTo>
                  <a:lnTo>
                    <a:pt x="214" y="92"/>
                  </a:lnTo>
                  <a:lnTo>
                    <a:pt x="200" y="101"/>
                  </a:lnTo>
                  <a:lnTo>
                    <a:pt x="182" y="110"/>
                  </a:lnTo>
                  <a:lnTo>
                    <a:pt x="162" y="118"/>
                  </a:lnTo>
                  <a:lnTo>
                    <a:pt x="141" y="125"/>
                  </a:lnTo>
                  <a:lnTo>
                    <a:pt x="118" y="131"/>
                  </a:lnTo>
                  <a:lnTo>
                    <a:pt x="96" y="135"/>
                  </a:lnTo>
                  <a:lnTo>
                    <a:pt x="73" y="138"/>
                  </a:lnTo>
                  <a:lnTo>
                    <a:pt x="50" y="139"/>
                  </a:lnTo>
                  <a:lnTo>
                    <a:pt x="28" y="138"/>
                  </a:lnTo>
                  <a:lnTo>
                    <a:pt x="6" y="135"/>
                  </a:lnTo>
                  <a:lnTo>
                    <a:pt x="4" y="135"/>
                  </a:lnTo>
                  <a:lnTo>
                    <a:pt x="1" y="137"/>
                  </a:lnTo>
                  <a:lnTo>
                    <a:pt x="0" y="140"/>
                  </a:lnTo>
                  <a:lnTo>
                    <a:pt x="1" y="143"/>
                  </a:lnTo>
                  <a:lnTo>
                    <a:pt x="12" y="150"/>
                  </a:lnTo>
                  <a:lnTo>
                    <a:pt x="22" y="153"/>
                  </a:lnTo>
                  <a:lnTo>
                    <a:pt x="34" y="155"/>
                  </a:lnTo>
                  <a:lnTo>
                    <a:pt x="46" y="156"/>
                  </a:lnTo>
                  <a:lnTo>
                    <a:pt x="58" y="155"/>
                  </a:lnTo>
                  <a:lnTo>
                    <a:pt x="71" y="154"/>
                  </a:lnTo>
                  <a:lnTo>
                    <a:pt x="82" y="153"/>
                  </a:lnTo>
                  <a:lnTo>
                    <a:pt x="95" y="151"/>
                  </a:lnTo>
                  <a:lnTo>
                    <a:pt x="109" y="147"/>
                  </a:lnTo>
                  <a:lnTo>
                    <a:pt x="122" y="144"/>
                  </a:lnTo>
                  <a:lnTo>
                    <a:pt x="135" y="139"/>
                  </a:lnTo>
                  <a:lnTo>
                    <a:pt x="149" y="135"/>
                  </a:lnTo>
                  <a:lnTo>
                    <a:pt x="163" y="129"/>
                  </a:lnTo>
                  <a:lnTo>
                    <a:pt x="175" y="122"/>
                  </a:lnTo>
                  <a:lnTo>
                    <a:pt x="188" y="115"/>
                  </a:lnTo>
                  <a:lnTo>
                    <a:pt x="201" y="108"/>
                  </a:lnTo>
                  <a:lnTo>
                    <a:pt x="216" y="99"/>
                  </a:lnTo>
                  <a:lnTo>
                    <a:pt x="228" y="87"/>
                  </a:lnTo>
                  <a:lnTo>
                    <a:pt x="240" y="76"/>
                  </a:lnTo>
                  <a:lnTo>
                    <a:pt x="249" y="62"/>
                  </a:lnTo>
                  <a:lnTo>
                    <a:pt x="256" y="48"/>
                  </a:lnTo>
                  <a:lnTo>
                    <a:pt x="262" y="33"/>
                  </a:lnTo>
                  <a:lnTo>
                    <a:pt x="265" y="17"/>
                  </a:lnTo>
                  <a:lnTo>
                    <a:pt x="267" y="0"/>
                  </a:lnTo>
                  <a:lnTo>
                    <a:pt x="267" y="0"/>
                  </a:lnTo>
                  <a:lnTo>
                    <a:pt x="267" y="0"/>
                  </a:lnTo>
                  <a:lnTo>
                    <a:pt x="267" y="0"/>
                  </a:lnTo>
                  <a:lnTo>
                    <a:pt x="267" y="0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6" name="Freeform 69"/>
            <p:cNvSpPr>
              <a:spLocks/>
            </p:cNvSpPr>
            <p:nvPr/>
          </p:nvSpPr>
          <p:spPr bwMode="auto">
            <a:xfrm>
              <a:off x="4832" y="856"/>
              <a:ext cx="31" cy="134"/>
            </a:xfrm>
            <a:custGeom>
              <a:avLst/>
              <a:gdLst>
                <a:gd name="T0" fmla="*/ 0 w 63"/>
                <a:gd name="T1" fmla="*/ 0 h 268"/>
                <a:gd name="T2" fmla="*/ 9 w 63"/>
                <a:gd name="T3" fmla="*/ 7 h 268"/>
                <a:gd name="T4" fmla="*/ 17 w 63"/>
                <a:gd name="T5" fmla="*/ 15 h 268"/>
                <a:gd name="T6" fmla="*/ 25 w 63"/>
                <a:gd name="T7" fmla="*/ 23 h 268"/>
                <a:gd name="T8" fmla="*/ 32 w 63"/>
                <a:gd name="T9" fmla="*/ 31 h 268"/>
                <a:gd name="T10" fmla="*/ 39 w 63"/>
                <a:gd name="T11" fmla="*/ 41 h 268"/>
                <a:gd name="T12" fmla="*/ 44 w 63"/>
                <a:gd name="T13" fmla="*/ 50 h 268"/>
                <a:gd name="T14" fmla="*/ 48 w 63"/>
                <a:gd name="T15" fmla="*/ 60 h 268"/>
                <a:gd name="T16" fmla="*/ 52 w 63"/>
                <a:gd name="T17" fmla="*/ 71 h 268"/>
                <a:gd name="T18" fmla="*/ 53 w 63"/>
                <a:gd name="T19" fmla="*/ 91 h 268"/>
                <a:gd name="T20" fmla="*/ 50 w 63"/>
                <a:gd name="T21" fmla="*/ 113 h 268"/>
                <a:gd name="T22" fmla="*/ 43 w 63"/>
                <a:gd name="T23" fmla="*/ 135 h 268"/>
                <a:gd name="T24" fmla="*/ 37 w 63"/>
                <a:gd name="T25" fmla="*/ 156 h 268"/>
                <a:gd name="T26" fmla="*/ 32 w 63"/>
                <a:gd name="T27" fmla="*/ 184 h 268"/>
                <a:gd name="T28" fmla="*/ 33 w 63"/>
                <a:gd name="T29" fmla="*/ 212 h 268"/>
                <a:gd name="T30" fmla="*/ 38 w 63"/>
                <a:gd name="T31" fmla="*/ 241 h 268"/>
                <a:gd name="T32" fmla="*/ 46 w 63"/>
                <a:gd name="T33" fmla="*/ 268 h 268"/>
                <a:gd name="T34" fmla="*/ 46 w 63"/>
                <a:gd name="T35" fmla="*/ 268 h 268"/>
                <a:gd name="T36" fmla="*/ 46 w 63"/>
                <a:gd name="T37" fmla="*/ 268 h 268"/>
                <a:gd name="T38" fmla="*/ 46 w 63"/>
                <a:gd name="T39" fmla="*/ 268 h 268"/>
                <a:gd name="T40" fmla="*/ 46 w 63"/>
                <a:gd name="T41" fmla="*/ 267 h 268"/>
                <a:gd name="T42" fmla="*/ 40 w 63"/>
                <a:gd name="T43" fmla="*/ 247 h 268"/>
                <a:gd name="T44" fmla="*/ 37 w 63"/>
                <a:gd name="T45" fmla="*/ 227 h 268"/>
                <a:gd name="T46" fmla="*/ 36 w 63"/>
                <a:gd name="T47" fmla="*/ 208 h 268"/>
                <a:gd name="T48" fmla="*/ 35 w 63"/>
                <a:gd name="T49" fmla="*/ 186 h 268"/>
                <a:gd name="T50" fmla="*/ 38 w 63"/>
                <a:gd name="T51" fmla="*/ 162 h 268"/>
                <a:gd name="T52" fmla="*/ 44 w 63"/>
                <a:gd name="T53" fmla="*/ 139 h 268"/>
                <a:gd name="T54" fmla="*/ 52 w 63"/>
                <a:gd name="T55" fmla="*/ 117 h 268"/>
                <a:gd name="T56" fmla="*/ 60 w 63"/>
                <a:gd name="T57" fmla="*/ 94 h 268"/>
                <a:gd name="T58" fmla="*/ 63 w 63"/>
                <a:gd name="T59" fmla="*/ 76 h 268"/>
                <a:gd name="T60" fmla="*/ 62 w 63"/>
                <a:gd name="T61" fmla="*/ 61 h 268"/>
                <a:gd name="T62" fmla="*/ 58 w 63"/>
                <a:gd name="T63" fmla="*/ 49 h 268"/>
                <a:gd name="T64" fmla="*/ 50 w 63"/>
                <a:gd name="T65" fmla="*/ 36 h 268"/>
                <a:gd name="T66" fmla="*/ 40 w 63"/>
                <a:gd name="T67" fmla="*/ 26 h 268"/>
                <a:gd name="T68" fmla="*/ 28 w 63"/>
                <a:gd name="T69" fmla="*/ 16 h 268"/>
                <a:gd name="T70" fmla="*/ 15 w 63"/>
                <a:gd name="T71" fmla="*/ 8 h 268"/>
                <a:gd name="T72" fmla="*/ 1 w 63"/>
                <a:gd name="T73" fmla="*/ 0 h 268"/>
                <a:gd name="T74" fmla="*/ 1 w 63"/>
                <a:gd name="T75" fmla="*/ 0 h 268"/>
                <a:gd name="T76" fmla="*/ 1 w 63"/>
                <a:gd name="T77" fmla="*/ 0 h 268"/>
                <a:gd name="T78" fmla="*/ 0 w 63"/>
                <a:gd name="T79" fmla="*/ 0 h 268"/>
                <a:gd name="T80" fmla="*/ 0 w 63"/>
                <a:gd name="T81" fmla="*/ 0 h 268"/>
                <a:gd name="T82" fmla="*/ 0 w 63"/>
                <a:gd name="T8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3" h="268">
                  <a:moveTo>
                    <a:pt x="0" y="0"/>
                  </a:moveTo>
                  <a:lnTo>
                    <a:pt x="9" y="7"/>
                  </a:lnTo>
                  <a:lnTo>
                    <a:pt x="17" y="15"/>
                  </a:lnTo>
                  <a:lnTo>
                    <a:pt x="25" y="23"/>
                  </a:lnTo>
                  <a:lnTo>
                    <a:pt x="32" y="31"/>
                  </a:lnTo>
                  <a:lnTo>
                    <a:pt x="39" y="41"/>
                  </a:lnTo>
                  <a:lnTo>
                    <a:pt x="44" y="50"/>
                  </a:lnTo>
                  <a:lnTo>
                    <a:pt x="48" y="60"/>
                  </a:lnTo>
                  <a:lnTo>
                    <a:pt x="52" y="71"/>
                  </a:lnTo>
                  <a:lnTo>
                    <a:pt x="53" y="91"/>
                  </a:lnTo>
                  <a:lnTo>
                    <a:pt x="50" y="113"/>
                  </a:lnTo>
                  <a:lnTo>
                    <a:pt x="43" y="135"/>
                  </a:lnTo>
                  <a:lnTo>
                    <a:pt x="37" y="156"/>
                  </a:lnTo>
                  <a:lnTo>
                    <a:pt x="32" y="184"/>
                  </a:lnTo>
                  <a:lnTo>
                    <a:pt x="33" y="212"/>
                  </a:lnTo>
                  <a:lnTo>
                    <a:pt x="38" y="241"/>
                  </a:lnTo>
                  <a:lnTo>
                    <a:pt x="46" y="268"/>
                  </a:lnTo>
                  <a:lnTo>
                    <a:pt x="46" y="268"/>
                  </a:lnTo>
                  <a:lnTo>
                    <a:pt x="46" y="268"/>
                  </a:lnTo>
                  <a:lnTo>
                    <a:pt x="46" y="268"/>
                  </a:lnTo>
                  <a:lnTo>
                    <a:pt x="46" y="267"/>
                  </a:lnTo>
                  <a:lnTo>
                    <a:pt x="40" y="247"/>
                  </a:lnTo>
                  <a:lnTo>
                    <a:pt x="37" y="227"/>
                  </a:lnTo>
                  <a:lnTo>
                    <a:pt x="36" y="208"/>
                  </a:lnTo>
                  <a:lnTo>
                    <a:pt x="35" y="186"/>
                  </a:lnTo>
                  <a:lnTo>
                    <a:pt x="38" y="162"/>
                  </a:lnTo>
                  <a:lnTo>
                    <a:pt x="44" y="139"/>
                  </a:lnTo>
                  <a:lnTo>
                    <a:pt x="52" y="117"/>
                  </a:lnTo>
                  <a:lnTo>
                    <a:pt x="60" y="94"/>
                  </a:lnTo>
                  <a:lnTo>
                    <a:pt x="63" y="76"/>
                  </a:lnTo>
                  <a:lnTo>
                    <a:pt x="62" y="61"/>
                  </a:lnTo>
                  <a:lnTo>
                    <a:pt x="58" y="49"/>
                  </a:lnTo>
                  <a:lnTo>
                    <a:pt x="50" y="36"/>
                  </a:lnTo>
                  <a:lnTo>
                    <a:pt x="40" y="26"/>
                  </a:lnTo>
                  <a:lnTo>
                    <a:pt x="28" y="16"/>
                  </a:lnTo>
                  <a:lnTo>
                    <a:pt x="15" y="8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7" name="Freeform 70"/>
            <p:cNvSpPr>
              <a:spLocks/>
            </p:cNvSpPr>
            <p:nvPr/>
          </p:nvSpPr>
          <p:spPr bwMode="auto">
            <a:xfrm>
              <a:off x="4842" y="892"/>
              <a:ext cx="21" cy="13"/>
            </a:xfrm>
            <a:custGeom>
              <a:avLst/>
              <a:gdLst>
                <a:gd name="T0" fmla="*/ 0 w 40"/>
                <a:gd name="T1" fmla="*/ 0 h 26"/>
                <a:gd name="T2" fmla="*/ 0 w 40"/>
                <a:gd name="T3" fmla="*/ 2 h 26"/>
                <a:gd name="T4" fmla="*/ 0 w 40"/>
                <a:gd name="T5" fmla="*/ 5 h 26"/>
                <a:gd name="T6" fmla="*/ 0 w 40"/>
                <a:gd name="T7" fmla="*/ 9 h 26"/>
                <a:gd name="T8" fmla="*/ 1 w 40"/>
                <a:gd name="T9" fmla="*/ 11 h 26"/>
                <a:gd name="T10" fmla="*/ 3 w 40"/>
                <a:gd name="T11" fmla="*/ 15 h 26"/>
                <a:gd name="T12" fmla="*/ 6 w 40"/>
                <a:gd name="T13" fmla="*/ 17 h 26"/>
                <a:gd name="T14" fmla="*/ 8 w 40"/>
                <a:gd name="T15" fmla="*/ 19 h 26"/>
                <a:gd name="T16" fmla="*/ 10 w 40"/>
                <a:gd name="T17" fmla="*/ 22 h 26"/>
                <a:gd name="T18" fmla="*/ 14 w 40"/>
                <a:gd name="T19" fmla="*/ 23 h 26"/>
                <a:gd name="T20" fmla="*/ 17 w 40"/>
                <a:gd name="T21" fmla="*/ 24 h 26"/>
                <a:gd name="T22" fmla="*/ 21 w 40"/>
                <a:gd name="T23" fmla="*/ 25 h 26"/>
                <a:gd name="T24" fmla="*/ 24 w 40"/>
                <a:gd name="T25" fmla="*/ 25 h 26"/>
                <a:gd name="T26" fmla="*/ 28 w 40"/>
                <a:gd name="T27" fmla="*/ 26 h 26"/>
                <a:gd name="T28" fmla="*/ 31 w 40"/>
                <a:gd name="T29" fmla="*/ 25 h 26"/>
                <a:gd name="T30" fmla="*/ 35 w 40"/>
                <a:gd name="T31" fmla="*/ 25 h 26"/>
                <a:gd name="T32" fmla="*/ 37 w 40"/>
                <a:gd name="T33" fmla="*/ 23 h 26"/>
                <a:gd name="T34" fmla="*/ 38 w 40"/>
                <a:gd name="T35" fmla="*/ 22 h 26"/>
                <a:gd name="T36" fmla="*/ 40 w 40"/>
                <a:gd name="T37" fmla="*/ 20 h 26"/>
                <a:gd name="T38" fmla="*/ 40 w 40"/>
                <a:gd name="T39" fmla="*/ 18 h 26"/>
                <a:gd name="T40" fmla="*/ 40 w 40"/>
                <a:gd name="T41" fmla="*/ 17 h 26"/>
                <a:gd name="T42" fmla="*/ 38 w 40"/>
                <a:gd name="T43" fmla="*/ 14 h 26"/>
                <a:gd name="T44" fmla="*/ 33 w 40"/>
                <a:gd name="T45" fmla="*/ 11 h 26"/>
                <a:gd name="T46" fmla="*/ 28 w 40"/>
                <a:gd name="T47" fmla="*/ 11 h 26"/>
                <a:gd name="T48" fmla="*/ 23 w 40"/>
                <a:gd name="T49" fmla="*/ 11 h 26"/>
                <a:gd name="T50" fmla="*/ 20 w 40"/>
                <a:gd name="T51" fmla="*/ 11 h 26"/>
                <a:gd name="T52" fmla="*/ 16 w 40"/>
                <a:gd name="T53" fmla="*/ 10 h 26"/>
                <a:gd name="T54" fmla="*/ 13 w 40"/>
                <a:gd name="T55" fmla="*/ 10 h 26"/>
                <a:gd name="T56" fmla="*/ 10 w 40"/>
                <a:gd name="T57" fmla="*/ 9 h 26"/>
                <a:gd name="T58" fmla="*/ 7 w 40"/>
                <a:gd name="T59" fmla="*/ 7 h 26"/>
                <a:gd name="T60" fmla="*/ 5 w 40"/>
                <a:gd name="T61" fmla="*/ 4 h 26"/>
                <a:gd name="T62" fmla="*/ 2 w 40"/>
                <a:gd name="T63" fmla="*/ 2 h 26"/>
                <a:gd name="T64" fmla="*/ 0 w 40"/>
                <a:gd name="T65" fmla="*/ 0 h 26"/>
                <a:gd name="T66" fmla="*/ 0 w 40"/>
                <a:gd name="T67" fmla="*/ 0 h 26"/>
                <a:gd name="T68" fmla="*/ 0 w 40"/>
                <a:gd name="T69" fmla="*/ 0 h 26"/>
                <a:gd name="T70" fmla="*/ 0 w 40"/>
                <a:gd name="T71" fmla="*/ 0 h 26"/>
                <a:gd name="T72" fmla="*/ 0 w 40"/>
                <a:gd name="T73" fmla="*/ 0 h 26"/>
                <a:gd name="T74" fmla="*/ 0 w 40"/>
                <a:gd name="T7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" h="26">
                  <a:moveTo>
                    <a:pt x="0" y="0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0" y="9"/>
                  </a:lnTo>
                  <a:lnTo>
                    <a:pt x="1" y="11"/>
                  </a:lnTo>
                  <a:lnTo>
                    <a:pt x="3" y="15"/>
                  </a:lnTo>
                  <a:lnTo>
                    <a:pt x="6" y="17"/>
                  </a:lnTo>
                  <a:lnTo>
                    <a:pt x="8" y="19"/>
                  </a:lnTo>
                  <a:lnTo>
                    <a:pt x="10" y="22"/>
                  </a:lnTo>
                  <a:lnTo>
                    <a:pt x="14" y="23"/>
                  </a:lnTo>
                  <a:lnTo>
                    <a:pt x="17" y="24"/>
                  </a:lnTo>
                  <a:lnTo>
                    <a:pt x="21" y="25"/>
                  </a:lnTo>
                  <a:lnTo>
                    <a:pt x="24" y="25"/>
                  </a:lnTo>
                  <a:lnTo>
                    <a:pt x="28" y="26"/>
                  </a:lnTo>
                  <a:lnTo>
                    <a:pt x="31" y="25"/>
                  </a:lnTo>
                  <a:lnTo>
                    <a:pt x="35" y="25"/>
                  </a:lnTo>
                  <a:lnTo>
                    <a:pt x="37" y="23"/>
                  </a:lnTo>
                  <a:lnTo>
                    <a:pt x="38" y="22"/>
                  </a:lnTo>
                  <a:lnTo>
                    <a:pt x="40" y="20"/>
                  </a:lnTo>
                  <a:lnTo>
                    <a:pt x="40" y="18"/>
                  </a:lnTo>
                  <a:lnTo>
                    <a:pt x="40" y="17"/>
                  </a:lnTo>
                  <a:lnTo>
                    <a:pt x="38" y="14"/>
                  </a:lnTo>
                  <a:lnTo>
                    <a:pt x="33" y="11"/>
                  </a:lnTo>
                  <a:lnTo>
                    <a:pt x="28" y="11"/>
                  </a:lnTo>
                  <a:lnTo>
                    <a:pt x="23" y="11"/>
                  </a:lnTo>
                  <a:lnTo>
                    <a:pt x="20" y="11"/>
                  </a:lnTo>
                  <a:lnTo>
                    <a:pt x="16" y="10"/>
                  </a:lnTo>
                  <a:lnTo>
                    <a:pt x="13" y="10"/>
                  </a:lnTo>
                  <a:lnTo>
                    <a:pt x="10" y="9"/>
                  </a:lnTo>
                  <a:lnTo>
                    <a:pt x="7" y="7"/>
                  </a:lnTo>
                  <a:lnTo>
                    <a:pt x="5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8" name="Freeform 71"/>
            <p:cNvSpPr>
              <a:spLocks/>
            </p:cNvSpPr>
            <p:nvPr/>
          </p:nvSpPr>
          <p:spPr bwMode="auto">
            <a:xfrm>
              <a:off x="4896" y="909"/>
              <a:ext cx="53" cy="14"/>
            </a:xfrm>
            <a:custGeom>
              <a:avLst/>
              <a:gdLst>
                <a:gd name="T0" fmla="*/ 0 w 106"/>
                <a:gd name="T1" fmla="*/ 0 h 28"/>
                <a:gd name="T2" fmla="*/ 1 w 106"/>
                <a:gd name="T3" fmla="*/ 6 h 28"/>
                <a:gd name="T4" fmla="*/ 4 w 106"/>
                <a:gd name="T5" fmla="*/ 11 h 28"/>
                <a:gd name="T6" fmla="*/ 8 w 106"/>
                <a:gd name="T7" fmla="*/ 15 h 28"/>
                <a:gd name="T8" fmla="*/ 13 w 106"/>
                <a:gd name="T9" fmla="*/ 18 h 28"/>
                <a:gd name="T10" fmla="*/ 18 w 106"/>
                <a:gd name="T11" fmla="*/ 21 h 28"/>
                <a:gd name="T12" fmla="*/ 24 w 106"/>
                <a:gd name="T13" fmla="*/ 22 h 28"/>
                <a:gd name="T14" fmla="*/ 30 w 106"/>
                <a:gd name="T15" fmla="*/ 24 h 28"/>
                <a:gd name="T16" fmla="*/ 35 w 106"/>
                <a:gd name="T17" fmla="*/ 26 h 28"/>
                <a:gd name="T18" fmla="*/ 43 w 106"/>
                <a:gd name="T19" fmla="*/ 28 h 28"/>
                <a:gd name="T20" fmla="*/ 52 w 106"/>
                <a:gd name="T21" fmla="*/ 28 h 28"/>
                <a:gd name="T22" fmla="*/ 61 w 106"/>
                <a:gd name="T23" fmla="*/ 28 h 28"/>
                <a:gd name="T24" fmla="*/ 70 w 106"/>
                <a:gd name="T25" fmla="*/ 28 h 28"/>
                <a:gd name="T26" fmla="*/ 80 w 106"/>
                <a:gd name="T27" fmla="*/ 27 h 28"/>
                <a:gd name="T28" fmla="*/ 89 w 106"/>
                <a:gd name="T29" fmla="*/ 24 h 28"/>
                <a:gd name="T30" fmla="*/ 97 w 106"/>
                <a:gd name="T31" fmla="*/ 22 h 28"/>
                <a:gd name="T32" fmla="*/ 105 w 106"/>
                <a:gd name="T33" fmla="*/ 19 h 28"/>
                <a:gd name="T34" fmla="*/ 105 w 106"/>
                <a:gd name="T35" fmla="*/ 19 h 28"/>
                <a:gd name="T36" fmla="*/ 106 w 106"/>
                <a:gd name="T37" fmla="*/ 18 h 28"/>
                <a:gd name="T38" fmla="*/ 106 w 106"/>
                <a:gd name="T39" fmla="*/ 18 h 28"/>
                <a:gd name="T40" fmla="*/ 105 w 106"/>
                <a:gd name="T41" fmla="*/ 18 h 28"/>
                <a:gd name="T42" fmla="*/ 97 w 106"/>
                <a:gd name="T43" fmla="*/ 19 h 28"/>
                <a:gd name="T44" fmla="*/ 89 w 106"/>
                <a:gd name="T45" fmla="*/ 20 h 28"/>
                <a:gd name="T46" fmla="*/ 82 w 106"/>
                <a:gd name="T47" fmla="*/ 19 h 28"/>
                <a:gd name="T48" fmla="*/ 74 w 106"/>
                <a:gd name="T49" fmla="*/ 19 h 28"/>
                <a:gd name="T50" fmla="*/ 66 w 106"/>
                <a:gd name="T51" fmla="*/ 18 h 28"/>
                <a:gd name="T52" fmla="*/ 59 w 106"/>
                <a:gd name="T53" fmla="*/ 15 h 28"/>
                <a:gd name="T54" fmla="*/ 51 w 106"/>
                <a:gd name="T55" fmla="*/ 14 h 28"/>
                <a:gd name="T56" fmla="*/ 43 w 106"/>
                <a:gd name="T57" fmla="*/ 12 h 28"/>
                <a:gd name="T58" fmla="*/ 37 w 106"/>
                <a:gd name="T59" fmla="*/ 11 h 28"/>
                <a:gd name="T60" fmla="*/ 32 w 106"/>
                <a:gd name="T61" fmla="*/ 8 h 28"/>
                <a:gd name="T62" fmla="*/ 27 w 106"/>
                <a:gd name="T63" fmla="*/ 7 h 28"/>
                <a:gd name="T64" fmla="*/ 22 w 106"/>
                <a:gd name="T65" fmla="*/ 5 h 28"/>
                <a:gd name="T66" fmla="*/ 16 w 106"/>
                <a:gd name="T67" fmla="*/ 3 h 28"/>
                <a:gd name="T68" fmla="*/ 12 w 106"/>
                <a:gd name="T69" fmla="*/ 1 h 28"/>
                <a:gd name="T70" fmla="*/ 6 w 106"/>
                <a:gd name="T71" fmla="*/ 0 h 28"/>
                <a:gd name="T72" fmla="*/ 0 w 106"/>
                <a:gd name="T73" fmla="*/ 0 h 28"/>
                <a:gd name="T74" fmla="*/ 0 w 106"/>
                <a:gd name="T75" fmla="*/ 0 h 28"/>
                <a:gd name="T76" fmla="*/ 0 w 106"/>
                <a:gd name="T77" fmla="*/ 0 h 28"/>
                <a:gd name="T78" fmla="*/ 0 w 106"/>
                <a:gd name="T79" fmla="*/ 0 h 28"/>
                <a:gd name="T80" fmla="*/ 0 w 106"/>
                <a:gd name="T81" fmla="*/ 0 h 28"/>
                <a:gd name="T82" fmla="*/ 0 w 106"/>
                <a:gd name="T8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6" h="28">
                  <a:moveTo>
                    <a:pt x="0" y="0"/>
                  </a:moveTo>
                  <a:lnTo>
                    <a:pt x="1" y="6"/>
                  </a:lnTo>
                  <a:lnTo>
                    <a:pt x="4" y="11"/>
                  </a:lnTo>
                  <a:lnTo>
                    <a:pt x="8" y="15"/>
                  </a:lnTo>
                  <a:lnTo>
                    <a:pt x="13" y="18"/>
                  </a:lnTo>
                  <a:lnTo>
                    <a:pt x="18" y="21"/>
                  </a:lnTo>
                  <a:lnTo>
                    <a:pt x="24" y="22"/>
                  </a:lnTo>
                  <a:lnTo>
                    <a:pt x="30" y="24"/>
                  </a:lnTo>
                  <a:lnTo>
                    <a:pt x="35" y="26"/>
                  </a:lnTo>
                  <a:lnTo>
                    <a:pt x="43" y="28"/>
                  </a:lnTo>
                  <a:lnTo>
                    <a:pt x="52" y="28"/>
                  </a:lnTo>
                  <a:lnTo>
                    <a:pt x="61" y="28"/>
                  </a:lnTo>
                  <a:lnTo>
                    <a:pt x="70" y="28"/>
                  </a:lnTo>
                  <a:lnTo>
                    <a:pt x="80" y="27"/>
                  </a:lnTo>
                  <a:lnTo>
                    <a:pt x="89" y="24"/>
                  </a:lnTo>
                  <a:lnTo>
                    <a:pt x="97" y="22"/>
                  </a:lnTo>
                  <a:lnTo>
                    <a:pt x="105" y="19"/>
                  </a:lnTo>
                  <a:lnTo>
                    <a:pt x="105" y="19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5" y="18"/>
                  </a:lnTo>
                  <a:lnTo>
                    <a:pt x="97" y="19"/>
                  </a:lnTo>
                  <a:lnTo>
                    <a:pt x="89" y="20"/>
                  </a:lnTo>
                  <a:lnTo>
                    <a:pt x="82" y="19"/>
                  </a:lnTo>
                  <a:lnTo>
                    <a:pt x="74" y="19"/>
                  </a:lnTo>
                  <a:lnTo>
                    <a:pt x="66" y="18"/>
                  </a:lnTo>
                  <a:lnTo>
                    <a:pt x="59" y="15"/>
                  </a:lnTo>
                  <a:lnTo>
                    <a:pt x="51" y="14"/>
                  </a:lnTo>
                  <a:lnTo>
                    <a:pt x="43" y="12"/>
                  </a:lnTo>
                  <a:lnTo>
                    <a:pt x="37" y="11"/>
                  </a:lnTo>
                  <a:lnTo>
                    <a:pt x="32" y="8"/>
                  </a:lnTo>
                  <a:lnTo>
                    <a:pt x="27" y="7"/>
                  </a:lnTo>
                  <a:lnTo>
                    <a:pt x="22" y="5"/>
                  </a:lnTo>
                  <a:lnTo>
                    <a:pt x="16" y="3"/>
                  </a:lnTo>
                  <a:lnTo>
                    <a:pt x="12" y="1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9" name="Freeform 72"/>
            <p:cNvSpPr>
              <a:spLocks/>
            </p:cNvSpPr>
            <p:nvPr/>
          </p:nvSpPr>
          <p:spPr bwMode="auto">
            <a:xfrm>
              <a:off x="4890" y="877"/>
              <a:ext cx="80" cy="33"/>
            </a:xfrm>
            <a:custGeom>
              <a:avLst/>
              <a:gdLst>
                <a:gd name="T0" fmla="*/ 0 w 160"/>
                <a:gd name="T1" fmla="*/ 9 h 64"/>
                <a:gd name="T2" fmla="*/ 0 w 160"/>
                <a:gd name="T3" fmla="*/ 9 h 64"/>
                <a:gd name="T4" fmla="*/ 0 w 160"/>
                <a:gd name="T5" fmla="*/ 9 h 64"/>
                <a:gd name="T6" fmla="*/ 0 w 160"/>
                <a:gd name="T7" fmla="*/ 10 h 64"/>
                <a:gd name="T8" fmla="*/ 0 w 160"/>
                <a:gd name="T9" fmla="*/ 10 h 64"/>
                <a:gd name="T10" fmla="*/ 2 w 160"/>
                <a:gd name="T11" fmla="*/ 11 h 64"/>
                <a:gd name="T12" fmla="*/ 2 w 160"/>
                <a:gd name="T13" fmla="*/ 11 h 64"/>
                <a:gd name="T14" fmla="*/ 2 w 160"/>
                <a:gd name="T15" fmla="*/ 11 h 64"/>
                <a:gd name="T16" fmla="*/ 2 w 160"/>
                <a:gd name="T17" fmla="*/ 13 h 64"/>
                <a:gd name="T18" fmla="*/ 11 w 160"/>
                <a:gd name="T19" fmla="*/ 15 h 64"/>
                <a:gd name="T20" fmla="*/ 20 w 160"/>
                <a:gd name="T21" fmla="*/ 17 h 64"/>
                <a:gd name="T22" fmla="*/ 29 w 160"/>
                <a:gd name="T23" fmla="*/ 19 h 64"/>
                <a:gd name="T24" fmla="*/ 40 w 160"/>
                <a:gd name="T25" fmla="*/ 21 h 64"/>
                <a:gd name="T26" fmla="*/ 49 w 160"/>
                <a:gd name="T27" fmla="*/ 23 h 64"/>
                <a:gd name="T28" fmla="*/ 58 w 160"/>
                <a:gd name="T29" fmla="*/ 24 h 64"/>
                <a:gd name="T30" fmla="*/ 67 w 160"/>
                <a:gd name="T31" fmla="*/ 25 h 64"/>
                <a:gd name="T32" fmla="*/ 76 w 160"/>
                <a:gd name="T33" fmla="*/ 26 h 64"/>
                <a:gd name="T34" fmla="*/ 88 w 160"/>
                <a:gd name="T35" fmla="*/ 29 h 64"/>
                <a:gd name="T36" fmla="*/ 99 w 160"/>
                <a:gd name="T37" fmla="*/ 31 h 64"/>
                <a:gd name="T38" fmla="*/ 110 w 160"/>
                <a:gd name="T39" fmla="*/ 36 h 64"/>
                <a:gd name="T40" fmla="*/ 119 w 160"/>
                <a:gd name="T41" fmla="*/ 40 h 64"/>
                <a:gd name="T42" fmla="*/ 129 w 160"/>
                <a:gd name="T43" fmla="*/ 46 h 64"/>
                <a:gd name="T44" fmla="*/ 139 w 160"/>
                <a:gd name="T45" fmla="*/ 52 h 64"/>
                <a:gd name="T46" fmla="*/ 148 w 160"/>
                <a:gd name="T47" fmla="*/ 59 h 64"/>
                <a:gd name="T48" fmla="*/ 158 w 160"/>
                <a:gd name="T49" fmla="*/ 64 h 64"/>
                <a:gd name="T50" fmla="*/ 159 w 160"/>
                <a:gd name="T51" fmla="*/ 64 h 64"/>
                <a:gd name="T52" fmla="*/ 160 w 160"/>
                <a:gd name="T53" fmla="*/ 63 h 64"/>
                <a:gd name="T54" fmla="*/ 160 w 160"/>
                <a:gd name="T55" fmla="*/ 62 h 64"/>
                <a:gd name="T56" fmla="*/ 160 w 160"/>
                <a:gd name="T57" fmla="*/ 61 h 64"/>
                <a:gd name="T58" fmla="*/ 156 w 160"/>
                <a:gd name="T59" fmla="*/ 55 h 64"/>
                <a:gd name="T60" fmla="*/ 150 w 160"/>
                <a:gd name="T61" fmla="*/ 51 h 64"/>
                <a:gd name="T62" fmla="*/ 145 w 160"/>
                <a:gd name="T63" fmla="*/ 45 h 64"/>
                <a:gd name="T64" fmla="*/ 141 w 160"/>
                <a:gd name="T65" fmla="*/ 39 h 64"/>
                <a:gd name="T66" fmla="*/ 136 w 160"/>
                <a:gd name="T67" fmla="*/ 33 h 64"/>
                <a:gd name="T68" fmla="*/ 132 w 160"/>
                <a:gd name="T69" fmla="*/ 28 h 64"/>
                <a:gd name="T70" fmla="*/ 126 w 160"/>
                <a:gd name="T71" fmla="*/ 23 h 64"/>
                <a:gd name="T72" fmla="*/ 120 w 160"/>
                <a:gd name="T73" fmla="*/ 18 h 64"/>
                <a:gd name="T74" fmla="*/ 114 w 160"/>
                <a:gd name="T75" fmla="*/ 15 h 64"/>
                <a:gd name="T76" fmla="*/ 109 w 160"/>
                <a:gd name="T77" fmla="*/ 11 h 64"/>
                <a:gd name="T78" fmla="*/ 102 w 160"/>
                <a:gd name="T79" fmla="*/ 9 h 64"/>
                <a:gd name="T80" fmla="*/ 95 w 160"/>
                <a:gd name="T81" fmla="*/ 7 h 64"/>
                <a:gd name="T82" fmla="*/ 88 w 160"/>
                <a:gd name="T83" fmla="*/ 6 h 64"/>
                <a:gd name="T84" fmla="*/ 81 w 160"/>
                <a:gd name="T85" fmla="*/ 4 h 64"/>
                <a:gd name="T86" fmla="*/ 74 w 160"/>
                <a:gd name="T87" fmla="*/ 3 h 64"/>
                <a:gd name="T88" fmla="*/ 67 w 160"/>
                <a:gd name="T89" fmla="*/ 2 h 64"/>
                <a:gd name="T90" fmla="*/ 63 w 160"/>
                <a:gd name="T91" fmla="*/ 1 h 64"/>
                <a:gd name="T92" fmla="*/ 55 w 160"/>
                <a:gd name="T93" fmla="*/ 1 h 64"/>
                <a:gd name="T94" fmla="*/ 43 w 160"/>
                <a:gd name="T95" fmla="*/ 0 h 64"/>
                <a:gd name="T96" fmla="*/ 31 w 160"/>
                <a:gd name="T97" fmla="*/ 0 h 64"/>
                <a:gd name="T98" fmla="*/ 20 w 160"/>
                <a:gd name="T99" fmla="*/ 1 h 64"/>
                <a:gd name="T100" fmla="*/ 10 w 160"/>
                <a:gd name="T101" fmla="*/ 2 h 64"/>
                <a:gd name="T102" fmla="*/ 3 w 160"/>
                <a:gd name="T103" fmla="*/ 4 h 64"/>
                <a:gd name="T104" fmla="*/ 0 w 160"/>
                <a:gd name="T105" fmla="*/ 9 h 64"/>
                <a:gd name="T106" fmla="*/ 0 w 160"/>
                <a:gd name="T107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0" h="64">
                  <a:moveTo>
                    <a:pt x="0" y="9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13"/>
                  </a:lnTo>
                  <a:lnTo>
                    <a:pt x="11" y="15"/>
                  </a:lnTo>
                  <a:lnTo>
                    <a:pt x="20" y="17"/>
                  </a:lnTo>
                  <a:lnTo>
                    <a:pt x="29" y="19"/>
                  </a:lnTo>
                  <a:lnTo>
                    <a:pt x="40" y="21"/>
                  </a:lnTo>
                  <a:lnTo>
                    <a:pt x="49" y="23"/>
                  </a:lnTo>
                  <a:lnTo>
                    <a:pt x="58" y="24"/>
                  </a:lnTo>
                  <a:lnTo>
                    <a:pt x="67" y="25"/>
                  </a:lnTo>
                  <a:lnTo>
                    <a:pt x="76" y="26"/>
                  </a:lnTo>
                  <a:lnTo>
                    <a:pt x="88" y="29"/>
                  </a:lnTo>
                  <a:lnTo>
                    <a:pt x="99" y="31"/>
                  </a:lnTo>
                  <a:lnTo>
                    <a:pt x="110" y="36"/>
                  </a:lnTo>
                  <a:lnTo>
                    <a:pt x="119" y="40"/>
                  </a:lnTo>
                  <a:lnTo>
                    <a:pt x="129" y="46"/>
                  </a:lnTo>
                  <a:lnTo>
                    <a:pt x="139" y="52"/>
                  </a:lnTo>
                  <a:lnTo>
                    <a:pt x="148" y="59"/>
                  </a:lnTo>
                  <a:lnTo>
                    <a:pt x="158" y="64"/>
                  </a:lnTo>
                  <a:lnTo>
                    <a:pt x="159" y="64"/>
                  </a:lnTo>
                  <a:lnTo>
                    <a:pt x="160" y="63"/>
                  </a:lnTo>
                  <a:lnTo>
                    <a:pt x="160" y="62"/>
                  </a:lnTo>
                  <a:lnTo>
                    <a:pt x="160" y="61"/>
                  </a:lnTo>
                  <a:lnTo>
                    <a:pt x="156" y="55"/>
                  </a:lnTo>
                  <a:lnTo>
                    <a:pt x="150" y="51"/>
                  </a:lnTo>
                  <a:lnTo>
                    <a:pt x="145" y="45"/>
                  </a:lnTo>
                  <a:lnTo>
                    <a:pt x="141" y="39"/>
                  </a:lnTo>
                  <a:lnTo>
                    <a:pt x="136" y="33"/>
                  </a:lnTo>
                  <a:lnTo>
                    <a:pt x="132" y="28"/>
                  </a:lnTo>
                  <a:lnTo>
                    <a:pt x="126" y="23"/>
                  </a:lnTo>
                  <a:lnTo>
                    <a:pt x="120" y="18"/>
                  </a:lnTo>
                  <a:lnTo>
                    <a:pt x="114" y="15"/>
                  </a:lnTo>
                  <a:lnTo>
                    <a:pt x="109" y="11"/>
                  </a:lnTo>
                  <a:lnTo>
                    <a:pt x="102" y="9"/>
                  </a:lnTo>
                  <a:lnTo>
                    <a:pt x="95" y="7"/>
                  </a:lnTo>
                  <a:lnTo>
                    <a:pt x="88" y="6"/>
                  </a:lnTo>
                  <a:lnTo>
                    <a:pt x="81" y="4"/>
                  </a:lnTo>
                  <a:lnTo>
                    <a:pt x="74" y="3"/>
                  </a:lnTo>
                  <a:lnTo>
                    <a:pt x="67" y="2"/>
                  </a:lnTo>
                  <a:lnTo>
                    <a:pt x="63" y="1"/>
                  </a:lnTo>
                  <a:lnTo>
                    <a:pt x="55" y="1"/>
                  </a:lnTo>
                  <a:lnTo>
                    <a:pt x="43" y="0"/>
                  </a:lnTo>
                  <a:lnTo>
                    <a:pt x="31" y="0"/>
                  </a:lnTo>
                  <a:lnTo>
                    <a:pt x="20" y="1"/>
                  </a:lnTo>
                  <a:lnTo>
                    <a:pt x="10" y="2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0" name="Freeform 73"/>
            <p:cNvSpPr>
              <a:spLocks/>
            </p:cNvSpPr>
            <p:nvPr/>
          </p:nvSpPr>
          <p:spPr bwMode="auto">
            <a:xfrm>
              <a:off x="4794" y="900"/>
              <a:ext cx="56" cy="64"/>
            </a:xfrm>
            <a:custGeom>
              <a:avLst/>
              <a:gdLst>
                <a:gd name="T0" fmla="*/ 113 w 113"/>
                <a:gd name="T1" fmla="*/ 74 h 128"/>
                <a:gd name="T2" fmla="*/ 111 w 113"/>
                <a:gd name="T3" fmla="*/ 61 h 128"/>
                <a:gd name="T4" fmla="*/ 108 w 113"/>
                <a:gd name="T5" fmla="*/ 48 h 128"/>
                <a:gd name="T6" fmla="*/ 104 w 113"/>
                <a:gd name="T7" fmla="*/ 38 h 128"/>
                <a:gd name="T8" fmla="*/ 98 w 113"/>
                <a:gd name="T9" fmla="*/ 28 h 128"/>
                <a:gd name="T10" fmla="*/ 91 w 113"/>
                <a:gd name="T11" fmla="*/ 18 h 128"/>
                <a:gd name="T12" fmla="*/ 82 w 113"/>
                <a:gd name="T13" fmla="*/ 11 h 128"/>
                <a:gd name="T14" fmla="*/ 71 w 113"/>
                <a:gd name="T15" fmla="*/ 6 h 128"/>
                <a:gd name="T16" fmla="*/ 59 w 113"/>
                <a:gd name="T17" fmla="*/ 1 h 128"/>
                <a:gd name="T18" fmla="*/ 50 w 113"/>
                <a:gd name="T19" fmla="*/ 0 h 128"/>
                <a:gd name="T20" fmla="*/ 40 w 113"/>
                <a:gd name="T21" fmla="*/ 1 h 128"/>
                <a:gd name="T22" fmla="*/ 32 w 113"/>
                <a:gd name="T23" fmla="*/ 4 h 128"/>
                <a:gd name="T24" fmla="*/ 24 w 113"/>
                <a:gd name="T25" fmla="*/ 9 h 128"/>
                <a:gd name="T26" fmla="*/ 17 w 113"/>
                <a:gd name="T27" fmla="*/ 15 h 128"/>
                <a:gd name="T28" fmla="*/ 12 w 113"/>
                <a:gd name="T29" fmla="*/ 23 h 128"/>
                <a:gd name="T30" fmla="*/ 7 w 113"/>
                <a:gd name="T31" fmla="*/ 30 h 128"/>
                <a:gd name="T32" fmla="*/ 4 w 113"/>
                <a:gd name="T33" fmla="*/ 38 h 128"/>
                <a:gd name="T34" fmla="*/ 0 w 113"/>
                <a:gd name="T35" fmla="*/ 56 h 128"/>
                <a:gd name="T36" fmla="*/ 4 w 113"/>
                <a:gd name="T37" fmla="*/ 76 h 128"/>
                <a:gd name="T38" fmla="*/ 13 w 113"/>
                <a:gd name="T39" fmla="*/ 94 h 128"/>
                <a:gd name="T40" fmla="*/ 27 w 113"/>
                <a:gd name="T41" fmla="*/ 111 h 128"/>
                <a:gd name="T42" fmla="*/ 44 w 113"/>
                <a:gd name="T43" fmla="*/ 122 h 128"/>
                <a:gd name="T44" fmla="*/ 62 w 113"/>
                <a:gd name="T45" fmla="*/ 128 h 128"/>
                <a:gd name="T46" fmla="*/ 81 w 113"/>
                <a:gd name="T47" fmla="*/ 127 h 128"/>
                <a:gd name="T48" fmla="*/ 98 w 113"/>
                <a:gd name="T49" fmla="*/ 116 h 128"/>
                <a:gd name="T50" fmla="*/ 98 w 113"/>
                <a:gd name="T51" fmla="*/ 115 h 128"/>
                <a:gd name="T52" fmla="*/ 98 w 113"/>
                <a:gd name="T53" fmla="*/ 114 h 128"/>
                <a:gd name="T54" fmla="*/ 98 w 113"/>
                <a:gd name="T55" fmla="*/ 114 h 128"/>
                <a:gd name="T56" fmla="*/ 97 w 113"/>
                <a:gd name="T57" fmla="*/ 115 h 128"/>
                <a:gd name="T58" fmla="*/ 82 w 113"/>
                <a:gd name="T59" fmla="*/ 120 h 128"/>
                <a:gd name="T60" fmla="*/ 67 w 113"/>
                <a:gd name="T61" fmla="*/ 119 h 128"/>
                <a:gd name="T62" fmla="*/ 52 w 113"/>
                <a:gd name="T63" fmla="*/ 113 h 128"/>
                <a:gd name="T64" fmla="*/ 39 w 113"/>
                <a:gd name="T65" fmla="*/ 102 h 128"/>
                <a:gd name="T66" fmla="*/ 28 w 113"/>
                <a:gd name="T67" fmla="*/ 90 h 128"/>
                <a:gd name="T68" fmla="*/ 19 w 113"/>
                <a:gd name="T69" fmla="*/ 76 h 128"/>
                <a:gd name="T70" fmla="*/ 13 w 113"/>
                <a:gd name="T71" fmla="*/ 62 h 128"/>
                <a:gd name="T72" fmla="*/ 10 w 113"/>
                <a:gd name="T73" fmla="*/ 48 h 128"/>
                <a:gd name="T74" fmla="*/ 13 w 113"/>
                <a:gd name="T75" fmla="*/ 34 h 128"/>
                <a:gd name="T76" fmla="*/ 19 w 113"/>
                <a:gd name="T77" fmla="*/ 23 h 128"/>
                <a:gd name="T78" fmla="*/ 27 w 113"/>
                <a:gd name="T79" fmla="*/ 15 h 128"/>
                <a:gd name="T80" fmla="*/ 38 w 113"/>
                <a:gd name="T81" fmla="*/ 9 h 128"/>
                <a:gd name="T82" fmla="*/ 50 w 113"/>
                <a:gd name="T83" fmla="*/ 8 h 128"/>
                <a:gd name="T84" fmla="*/ 62 w 113"/>
                <a:gd name="T85" fmla="*/ 8 h 128"/>
                <a:gd name="T86" fmla="*/ 75 w 113"/>
                <a:gd name="T87" fmla="*/ 11 h 128"/>
                <a:gd name="T88" fmla="*/ 86 w 113"/>
                <a:gd name="T89" fmla="*/ 18 h 128"/>
                <a:gd name="T90" fmla="*/ 97 w 113"/>
                <a:gd name="T91" fmla="*/ 30 h 128"/>
                <a:gd name="T92" fmla="*/ 105 w 113"/>
                <a:gd name="T93" fmla="*/ 44 h 128"/>
                <a:gd name="T94" fmla="*/ 109 w 113"/>
                <a:gd name="T95" fmla="*/ 59 h 128"/>
                <a:gd name="T96" fmla="*/ 112 w 113"/>
                <a:gd name="T97" fmla="*/ 75 h 128"/>
                <a:gd name="T98" fmla="*/ 112 w 113"/>
                <a:gd name="T99" fmla="*/ 75 h 128"/>
                <a:gd name="T100" fmla="*/ 113 w 113"/>
                <a:gd name="T101" fmla="*/ 74 h 128"/>
                <a:gd name="T102" fmla="*/ 113 w 113"/>
                <a:gd name="T103" fmla="*/ 74 h 128"/>
                <a:gd name="T104" fmla="*/ 113 w 113"/>
                <a:gd name="T105" fmla="*/ 74 h 128"/>
                <a:gd name="T106" fmla="*/ 113 w 113"/>
                <a:gd name="T107" fmla="*/ 7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28">
                  <a:moveTo>
                    <a:pt x="113" y="74"/>
                  </a:moveTo>
                  <a:lnTo>
                    <a:pt x="111" y="61"/>
                  </a:lnTo>
                  <a:lnTo>
                    <a:pt x="108" y="48"/>
                  </a:lnTo>
                  <a:lnTo>
                    <a:pt x="104" y="38"/>
                  </a:lnTo>
                  <a:lnTo>
                    <a:pt x="98" y="28"/>
                  </a:lnTo>
                  <a:lnTo>
                    <a:pt x="91" y="18"/>
                  </a:lnTo>
                  <a:lnTo>
                    <a:pt x="82" y="11"/>
                  </a:lnTo>
                  <a:lnTo>
                    <a:pt x="71" y="6"/>
                  </a:lnTo>
                  <a:lnTo>
                    <a:pt x="59" y="1"/>
                  </a:lnTo>
                  <a:lnTo>
                    <a:pt x="50" y="0"/>
                  </a:lnTo>
                  <a:lnTo>
                    <a:pt x="40" y="1"/>
                  </a:lnTo>
                  <a:lnTo>
                    <a:pt x="32" y="4"/>
                  </a:lnTo>
                  <a:lnTo>
                    <a:pt x="24" y="9"/>
                  </a:lnTo>
                  <a:lnTo>
                    <a:pt x="17" y="15"/>
                  </a:lnTo>
                  <a:lnTo>
                    <a:pt x="12" y="23"/>
                  </a:lnTo>
                  <a:lnTo>
                    <a:pt x="7" y="30"/>
                  </a:lnTo>
                  <a:lnTo>
                    <a:pt x="4" y="38"/>
                  </a:lnTo>
                  <a:lnTo>
                    <a:pt x="0" y="56"/>
                  </a:lnTo>
                  <a:lnTo>
                    <a:pt x="4" y="76"/>
                  </a:lnTo>
                  <a:lnTo>
                    <a:pt x="13" y="94"/>
                  </a:lnTo>
                  <a:lnTo>
                    <a:pt x="27" y="111"/>
                  </a:lnTo>
                  <a:lnTo>
                    <a:pt x="44" y="122"/>
                  </a:lnTo>
                  <a:lnTo>
                    <a:pt x="62" y="128"/>
                  </a:lnTo>
                  <a:lnTo>
                    <a:pt x="81" y="127"/>
                  </a:lnTo>
                  <a:lnTo>
                    <a:pt x="98" y="116"/>
                  </a:lnTo>
                  <a:lnTo>
                    <a:pt x="98" y="115"/>
                  </a:lnTo>
                  <a:lnTo>
                    <a:pt x="98" y="114"/>
                  </a:lnTo>
                  <a:lnTo>
                    <a:pt x="98" y="114"/>
                  </a:lnTo>
                  <a:lnTo>
                    <a:pt x="97" y="115"/>
                  </a:lnTo>
                  <a:lnTo>
                    <a:pt x="82" y="120"/>
                  </a:lnTo>
                  <a:lnTo>
                    <a:pt x="67" y="119"/>
                  </a:lnTo>
                  <a:lnTo>
                    <a:pt x="52" y="113"/>
                  </a:lnTo>
                  <a:lnTo>
                    <a:pt x="39" y="102"/>
                  </a:lnTo>
                  <a:lnTo>
                    <a:pt x="28" y="90"/>
                  </a:lnTo>
                  <a:lnTo>
                    <a:pt x="19" y="76"/>
                  </a:lnTo>
                  <a:lnTo>
                    <a:pt x="13" y="62"/>
                  </a:lnTo>
                  <a:lnTo>
                    <a:pt x="10" y="48"/>
                  </a:lnTo>
                  <a:lnTo>
                    <a:pt x="13" y="34"/>
                  </a:lnTo>
                  <a:lnTo>
                    <a:pt x="19" y="23"/>
                  </a:lnTo>
                  <a:lnTo>
                    <a:pt x="27" y="15"/>
                  </a:lnTo>
                  <a:lnTo>
                    <a:pt x="38" y="9"/>
                  </a:lnTo>
                  <a:lnTo>
                    <a:pt x="50" y="8"/>
                  </a:lnTo>
                  <a:lnTo>
                    <a:pt x="62" y="8"/>
                  </a:lnTo>
                  <a:lnTo>
                    <a:pt x="75" y="11"/>
                  </a:lnTo>
                  <a:lnTo>
                    <a:pt x="86" y="18"/>
                  </a:lnTo>
                  <a:lnTo>
                    <a:pt x="97" y="30"/>
                  </a:lnTo>
                  <a:lnTo>
                    <a:pt x="105" y="44"/>
                  </a:lnTo>
                  <a:lnTo>
                    <a:pt x="109" y="59"/>
                  </a:lnTo>
                  <a:lnTo>
                    <a:pt x="112" y="75"/>
                  </a:lnTo>
                  <a:lnTo>
                    <a:pt x="112" y="75"/>
                  </a:lnTo>
                  <a:lnTo>
                    <a:pt x="113" y="74"/>
                  </a:lnTo>
                  <a:lnTo>
                    <a:pt x="113" y="74"/>
                  </a:lnTo>
                  <a:lnTo>
                    <a:pt x="113" y="74"/>
                  </a:lnTo>
                  <a:lnTo>
                    <a:pt x="113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1" name="Freeform 74"/>
            <p:cNvSpPr>
              <a:spLocks/>
            </p:cNvSpPr>
            <p:nvPr/>
          </p:nvSpPr>
          <p:spPr bwMode="auto">
            <a:xfrm>
              <a:off x="4849" y="931"/>
              <a:ext cx="24" cy="20"/>
            </a:xfrm>
            <a:custGeom>
              <a:avLst/>
              <a:gdLst>
                <a:gd name="T0" fmla="*/ 0 w 48"/>
                <a:gd name="T1" fmla="*/ 15 h 39"/>
                <a:gd name="T2" fmla="*/ 4 w 48"/>
                <a:gd name="T3" fmla="*/ 8 h 39"/>
                <a:gd name="T4" fmla="*/ 13 w 48"/>
                <a:gd name="T5" fmla="*/ 8 h 39"/>
                <a:gd name="T6" fmla="*/ 22 w 48"/>
                <a:gd name="T7" fmla="*/ 13 h 39"/>
                <a:gd name="T8" fmla="*/ 28 w 48"/>
                <a:gd name="T9" fmla="*/ 19 h 39"/>
                <a:gd name="T10" fmla="*/ 31 w 48"/>
                <a:gd name="T11" fmla="*/ 22 h 39"/>
                <a:gd name="T12" fmla="*/ 33 w 48"/>
                <a:gd name="T13" fmla="*/ 24 h 39"/>
                <a:gd name="T14" fmla="*/ 34 w 48"/>
                <a:gd name="T15" fmla="*/ 28 h 39"/>
                <a:gd name="T16" fmla="*/ 36 w 48"/>
                <a:gd name="T17" fmla="*/ 31 h 39"/>
                <a:gd name="T18" fmla="*/ 38 w 48"/>
                <a:gd name="T19" fmla="*/ 34 h 39"/>
                <a:gd name="T20" fmla="*/ 39 w 48"/>
                <a:gd name="T21" fmla="*/ 37 h 39"/>
                <a:gd name="T22" fmla="*/ 41 w 48"/>
                <a:gd name="T23" fmla="*/ 38 h 39"/>
                <a:gd name="T24" fmla="*/ 43 w 48"/>
                <a:gd name="T25" fmla="*/ 39 h 39"/>
                <a:gd name="T26" fmla="*/ 46 w 48"/>
                <a:gd name="T27" fmla="*/ 39 h 39"/>
                <a:gd name="T28" fmla="*/ 47 w 48"/>
                <a:gd name="T29" fmla="*/ 38 h 39"/>
                <a:gd name="T30" fmla="*/ 48 w 48"/>
                <a:gd name="T31" fmla="*/ 36 h 39"/>
                <a:gd name="T32" fmla="*/ 48 w 48"/>
                <a:gd name="T33" fmla="*/ 34 h 39"/>
                <a:gd name="T34" fmla="*/ 46 w 48"/>
                <a:gd name="T35" fmla="*/ 22 h 39"/>
                <a:gd name="T36" fmla="*/ 41 w 48"/>
                <a:gd name="T37" fmla="*/ 12 h 39"/>
                <a:gd name="T38" fmla="*/ 33 w 48"/>
                <a:gd name="T39" fmla="*/ 4 h 39"/>
                <a:gd name="T40" fmla="*/ 22 w 48"/>
                <a:gd name="T41" fmla="*/ 0 h 39"/>
                <a:gd name="T42" fmla="*/ 13 w 48"/>
                <a:gd name="T43" fmla="*/ 0 h 39"/>
                <a:gd name="T44" fmla="*/ 7 w 48"/>
                <a:gd name="T45" fmla="*/ 2 h 39"/>
                <a:gd name="T46" fmla="*/ 2 w 48"/>
                <a:gd name="T47" fmla="*/ 8 h 39"/>
                <a:gd name="T48" fmla="*/ 0 w 48"/>
                <a:gd name="T49" fmla="*/ 15 h 39"/>
                <a:gd name="T50" fmla="*/ 0 w 48"/>
                <a:gd name="T51" fmla="*/ 15 h 39"/>
                <a:gd name="T52" fmla="*/ 0 w 48"/>
                <a:gd name="T53" fmla="*/ 15 h 39"/>
                <a:gd name="T54" fmla="*/ 0 w 48"/>
                <a:gd name="T55" fmla="*/ 15 h 39"/>
                <a:gd name="T56" fmla="*/ 0 w 48"/>
                <a:gd name="T57" fmla="*/ 15 h 39"/>
                <a:gd name="T58" fmla="*/ 0 w 48"/>
                <a:gd name="T59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39">
                  <a:moveTo>
                    <a:pt x="0" y="15"/>
                  </a:moveTo>
                  <a:lnTo>
                    <a:pt x="4" y="8"/>
                  </a:lnTo>
                  <a:lnTo>
                    <a:pt x="13" y="8"/>
                  </a:lnTo>
                  <a:lnTo>
                    <a:pt x="22" y="13"/>
                  </a:lnTo>
                  <a:lnTo>
                    <a:pt x="28" y="19"/>
                  </a:lnTo>
                  <a:lnTo>
                    <a:pt x="31" y="22"/>
                  </a:lnTo>
                  <a:lnTo>
                    <a:pt x="33" y="24"/>
                  </a:lnTo>
                  <a:lnTo>
                    <a:pt x="34" y="28"/>
                  </a:lnTo>
                  <a:lnTo>
                    <a:pt x="36" y="31"/>
                  </a:lnTo>
                  <a:lnTo>
                    <a:pt x="38" y="34"/>
                  </a:lnTo>
                  <a:lnTo>
                    <a:pt x="39" y="37"/>
                  </a:lnTo>
                  <a:lnTo>
                    <a:pt x="41" y="38"/>
                  </a:lnTo>
                  <a:lnTo>
                    <a:pt x="43" y="39"/>
                  </a:lnTo>
                  <a:lnTo>
                    <a:pt x="46" y="39"/>
                  </a:lnTo>
                  <a:lnTo>
                    <a:pt x="47" y="38"/>
                  </a:lnTo>
                  <a:lnTo>
                    <a:pt x="48" y="36"/>
                  </a:lnTo>
                  <a:lnTo>
                    <a:pt x="48" y="34"/>
                  </a:lnTo>
                  <a:lnTo>
                    <a:pt x="46" y="22"/>
                  </a:lnTo>
                  <a:lnTo>
                    <a:pt x="41" y="12"/>
                  </a:lnTo>
                  <a:lnTo>
                    <a:pt x="33" y="4"/>
                  </a:lnTo>
                  <a:lnTo>
                    <a:pt x="22" y="0"/>
                  </a:lnTo>
                  <a:lnTo>
                    <a:pt x="13" y="0"/>
                  </a:lnTo>
                  <a:lnTo>
                    <a:pt x="7" y="2"/>
                  </a:lnTo>
                  <a:lnTo>
                    <a:pt x="2" y="8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2" name="Freeform 75"/>
            <p:cNvSpPr>
              <a:spLocks/>
            </p:cNvSpPr>
            <p:nvPr/>
          </p:nvSpPr>
          <p:spPr bwMode="auto">
            <a:xfrm>
              <a:off x="4870" y="928"/>
              <a:ext cx="61" cy="60"/>
            </a:xfrm>
            <a:custGeom>
              <a:avLst/>
              <a:gdLst>
                <a:gd name="T0" fmla="*/ 9 w 123"/>
                <a:gd name="T1" fmla="*/ 38 h 121"/>
                <a:gd name="T2" fmla="*/ 23 w 123"/>
                <a:gd name="T3" fmla="*/ 16 h 121"/>
                <a:gd name="T4" fmla="*/ 45 w 123"/>
                <a:gd name="T5" fmla="*/ 6 h 121"/>
                <a:gd name="T6" fmla="*/ 71 w 123"/>
                <a:gd name="T7" fmla="*/ 7 h 121"/>
                <a:gd name="T8" fmla="*/ 98 w 123"/>
                <a:gd name="T9" fmla="*/ 21 h 121"/>
                <a:gd name="T10" fmla="*/ 112 w 123"/>
                <a:gd name="T11" fmla="*/ 50 h 121"/>
                <a:gd name="T12" fmla="*/ 112 w 123"/>
                <a:gd name="T13" fmla="*/ 77 h 121"/>
                <a:gd name="T14" fmla="*/ 103 w 123"/>
                <a:gd name="T15" fmla="*/ 96 h 121"/>
                <a:gd name="T16" fmla="*/ 85 w 123"/>
                <a:gd name="T17" fmla="*/ 106 h 121"/>
                <a:gd name="T18" fmla="*/ 63 w 123"/>
                <a:gd name="T19" fmla="*/ 110 h 121"/>
                <a:gd name="T20" fmla="*/ 43 w 123"/>
                <a:gd name="T21" fmla="*/ 106 h 121"/>
                <a:gd name="T22" fmla="*/ 27 w 123"/>
                <a:gd name="T23" fmla="*/ 98 h 121"/>
                <a:gd name="T24" fmla="*/ 15 w 123"/>
                <a:gd name="T25" fmla="*/ 84 h 121"/>
                <a:gd name="T26" fmla="*/ 6 w 123"/>
                <a:gd name="T27" fmla="*/ 68 h 121"/>
                <a:gd name="T28" fmla="*/ 2 w 123"/>
                <a:gd name="T29" fmla="*/ 60 h 121"/>
                <a:gd name="T30" fmla="*/ 0 w 123"/>
                <a:gd name="T31" fmla="*/ 60 h 121"/>
                <a:gd name="T32" fmla="*/ 5 w 123"/>
                <a:gd name="T33" fmla="*/ 74 h 121"/>
                <a:gd name="T34" fmla="*/ 17 w 123"/>
                <a:gd name="T35" fmla="*/ 97 h 121"/>
                <a:gd name="T36" fmla="*/ 37 w 123"/>
                <a:gd name="T37" fmla="*/ 114 h 121"/>
                <a:gd name="T38" fmla="*/ 62 w 123"/>
                <a:gd name="T39" fmla="*/ 121 h 121"/>
                <a:gd name="T40" fmla="*/ 89 w 123"/>
                <a:gd name="T41" fmla="*/ 115 h 121"/>
                <a:gd name="T42" fmla="*/ 107 w 123"/>
                <a:gd name="T43" fmla="*/ 104 h 121"/>
                <a:gd name="T44" fmla="*/ 119 w 123"/>
                <a:gd name="T45" fmla="*/ 89 h 121"/>
                <a:gd name="T46" fmla="*/ 123 w 123"/>
                <a:gd name="T47" fmla="*/ 68 h 121"/>
                <a:gd name="T48" fmla="*/ 119 w 123"/>
                <a:gd name="T49" fmla="*/ 44 h 121"/>
                <a:gd name="T50" fmla="*/ 107 w 123"/>
                <a:gd name="T51" fmla="*/ 23 h 121"/>
                <a:gd name="T52" fmla="*/ 89 w 123"/>
                <a:gd name="T53" fmla="*/ 8 h 121"/>
                <a:gd name="T54" fmla="*/ 65 w 123"/>
                <a:gd name="T55" fmla="*/ 1 h 121"/>
                <a:gd name="T56" fmla="*/ 42 w 123"/>
                <a:gd name="T57" fmla="*/ 1 h 121"/>
                <a:gd name="T58" fmla="*/ 25 w 123"/>
                <a:gd name="T59" fmla="*/ 11 h 121"/>
                <a:gd name="T60" fmla="*/ 13 w 123"/>
                <a:gd name="T61" fmla="*/ 24 h 121"/>
                <a:gd name="T62" fmla="*/ 6 w 123"/>
                <a:gd name="T63" fmla="*/ 43 h 121"/>
                <a:gd name="T64" fmla="*/ 6 w 123"/>
                <a:gd name="T65" fmla="*/ 53 h 121"/>
                <a:gd name="T66" fmla="*/ 7 w 123"/>
                <a:gd name="T67" fmla="*/ 53 h 121"/>
                <a:gd name="T68" fmla="*/ 7 w 123"/>
                <a:gd name="T69" fmla="*/ 5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3" h="121">
                  <a:moveTo>
                    <a:pt x="7" y="53"/>
                  </a:moveTo>
                  <a:lnTo>
                    <a:pt x="9" y="38"/>
                  </a:lnTo>
                  <a:lnTo>
                    <a:pt x="15" y="27"/>
                  </a:lnTo>
                  <a:lnTo>
                    <a:pt x="23" y="16"/>
                  </a:lnTo>
                  <a:lnTo>
                    <a:pt x="33" y="9"/>
                  </a:lnTo>
                  <a:lnTo>
                    <a:pt x="45" y="6"/>
                  </a:lnTo>
                  <a:lnTo>
                    <a:pt x="58" y="5"/>
                  </a:lnTo>
                  <a:lnTo>
                    <a:pt x="71" y="7"/>
                  </a:lnTo>
                  <a:lnTo>
                    <a:pt x="84" y="12"/>
                  </a:lnTo>
                  <a:lnTo>
                    <a:pt x="98" y="21"/>
                  </a:lnTo>
                  <a:lnTo>
                    <a:pt x="106" y="35"/>
                  </a:lnTo>
                  <a:lnTo>
                    <a:pt x="112" y="50"/>
                  </a:lnTo>
                  <a:lnTo>
                    <a:pt x="113" y="66"/>
                  </a:lnTo>
                  <a:lnTo>
                    <a:pt x="112" y="77"/>
                  </a:lnTo>
                  <a:lnTo>
                    <a:pt x="108" y="88"/>
                  </a:lnTo>
                  <a:lnTo>
                    <a:pt x="103" y="96"/>
                  </a:lnTo>
                  <a:lnTo>
                    <a:pt x="95" y="102"/>
                  </a:lnTo>
                  <a:lnTo>
                    <a:pt x="85" y="106"/>
                  </a:lnTo>
                  <a:lnTo>
                    <a:pt x="75" y="109"/>
                  </a:lnTo>
                  <a:lnTo>
                    <a:pt x="63" y="110"/>
                  </a:lnTo>
                  <a:lnTo>
                    <a:pt x="52" y="109"/>
                  </a:lnTo>
                  <a:lnTo>
                    <a:pt x="43" y="106"/>
                  </a:lnTo>
                  <a:lnTo>
                    <a:pt x="35" y="103"/>
                  </a:lnTo>
                  <a:lnTo>
                    <a:pt x="27" y="98"/>
                  </a:lnTo>
                  <a:lnTo>
                    <a:pt x="21" y="91"/>
                  </a:lnTo>
                  <a:lnTo>
                    <a:pt x="15" y="84"/>
                  </a:lnTo>
                  <a:lnTo>
                    <a:pt x="9" y="77"/>
                  </a:lnTo>
                  <a:lnTo>
                    <a:pt x="6" y="68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1" y="60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5" y="74"/>
                  </a:lnTo>
                  <a:lnTo>
                    <a:pt x="10" y="87"/>
                  </a:lnTo>
                  <a:lnTo>
                    <a:pt x="17" y="97"/>
                  </a:lnTo>
                  <a:lnTo>
                    <a:pt x="27" y="107"/>
                  </a:lnTo>
                  <a:lnTo>
                    <a:pt x="37" y="114"/>
                  </a:lnTo>
                  <a:lnTo>
                    <a:pt x="48" y="119"/>
                  </a:lnTo>
                  <a:lnTo>
                    <a:pt x="62" y="121"/>
                  </a:lnTo>
                  <a:lnTo>
                    <a:pt x="77" y="119"/>
                  </a:lnTo>
                  <a:lnTo>
                    <a:pt x="89" y="115"/>
                  </a:lnTo>
                  <a:lnTo>
                    <a:pt x="98" y="111"/>
                  </a:lnTo>
                  <a:lnTo>
                    <a:pt x="107" y="104"/>
                  </a:lnTo>
                  <a:lnTo>
                    <a:pt x="114" y="97"/>
                  </a:lnTo>
                  <a:lnTo>
                    <a:pt x="119" y="89"/>
                  </a:lnTo>
                  <a:lnTo>
                    <a:pt x="122" y="80"/>
                  </a:lnTo>
                  <a:lnTo>
                    <a:pt x="123" y="68"/>
                  </a:lnTo>
                  <a:lnTo>
                    <a:pt x="122" y="57"/>
                  </a:lnTo>
                  <a:lnTo>
                    <a:pt x="119" y="44"/>
                  </a:lnTo>
                  <a:lnTo>
                    <a:pt x="114" y="32"/>
                  </a:lnTo>
                  <a:lnTo>
                    <a:pt x="107" y="23"/>
                  </a:lnTo>
                  <a:lnTo>
                    <a:pt x="98" y="14"/>
                  </a:lnTo>
                  <a:lnTo>
                    <a:pt x="89" y="8"/>
                  </a:lnTo>
                  <a:lnTo>
                    <a:pt x="77" y="4"/>
                  </a:lnTo>
                  <a:lnTo>
                    <a:pt x="65" y="1"/>
                  </a:lnTo>
                  <a:lnTo>
                    <a:pt x="52" y="0"/>
                  </a:lnTo>
                  <a:lnTo>
                    <a:pt x="42" y="1"/>
                  </a:lnTo>
                  <a:lnTo>
                    <a:pt x="32" y="5"/>
                  </a:lnTo>
                  <a:lnTo>
                    <a:pt x="25" y="11"/>
                  </a:lnTo>
                  <a:lnTo>
                    <a:pt x="19" y="16"/>
                  </a:lnTo>
                  <a:lnTo>
                    <a:pt x="13" y="24"/>
                  </a:lnTo>
                  <a:lnTo>
                    <a:pt x="8" y="34"/>
                  </a:lnTo>
                  <a:lnTo>
                    <a:pt x="6" y="43"/>
                  </a:lnTo>
                  <a:lnTo>
                    <a:pt x="6" y="53"/>
                  </a:lnTo>
                  <a:lnTo>
                    <a:pt x="6" y="53"/>
                  </a:lnTo>
                  <a:lnTo>
                    <a:pt x="7" y="53"/>
                  </a:lnTo>
                  <a:lnTo>
                    <a:pt x="7" y="53"/>
                  </a:lnTo>
                  <a:lnTo>
                    <a:pt x="7" y="53"/>
                  </a:lnTo>
                  <a:lnTo>
                    <a:pt x="7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3" name="Freeform 76"/>
            <p:cNvSpPr>
              <a:spLocks/>
            </p:cNvSpPr>
            <p:nvPr/>
          </p:nvSpPr>
          <p:spPr bwMode="auto">
            <a:xfrm>
              <a:off x="4923" y="950"/>
              <a:ext cx="65" cy="14"/>
            </a:xfrm>
            <a:custGeom>
              <a:avLst/>
              <a:gdLst>
                <a:gd name="T0" fmla="*/ 130 w 130"/>
                <a:gd name="T1" fmla="*/ 0 h 29"/>
                <a:gd name="T2" fmla="*/ 114 w 130"/>
                <a:gd name="T3" fmla="*/ 2 h 29"/>
                <a:gd name="T4" fmla="*/ 98 w 130"/>
                <a:gd name="T5" fmla="*/ 5 h 29"/>
                <a:gd name="T6" fmla="*/ 82 w 130"/>
                <a:gd name="T7" fmla="*/ 7 h 29"/>
                <a:gd name="T8" fmla="*/ 67 w 130"/>
                <a:gd name="T9" fmla="*/ 9 h 29"/>
                <a:gd name="T10" fmla="*/ 51 w 130"/>
                <a:gd name="T11" fmla="*/ 13 h 29"/>
                <a:gd name="T12" fmla="*/ 35 w 130"/>
                <a:gd name="T13" fmla="*/ 15 h 29"/>
                <a:gd name="T14" fmla="*/ 20 w 130"/>
                <a:gd name="T15" fmla="*/ 19 h 29"/>
                <a:gd name="T16" fmla="*/ 3 w 130"/>
                <a:gd name="T17" fmla="*/ 23 h 29"/>
                <a:gd name="T18" fmla="*/ 1 w 130"/>
                <a:gd name="T19" fmla="*/ 24 h 29"/>
                <a:gd name="T20" fmla="*/ 0 w 130"/>
                <a:gd name="T21" fmla="*/ 27 h 29"/>
                <a:gd name="T22" fmla="*/ 0 w 130"/>
                <a:gd name="T23" fmla="*/ 29 h 29"/>
                <a:gd name="T24" fmla="*/ 2 w 130"/>
                <a:gd name="T25" fmla="*/ 29 h 29"/>
                <a:gd name="T26" fmla="*/ 18 w 130"/>
                <a:gd name="T27" fmla="*/ 26 h 29"/>
                <a:gd name="T28" fmla="*/ 35 w 130"/>
                <a:gd name="T29" fmla="*/ 22 h 29"/>
                <a:gd name="T30" fmla="*/ 50 w 130"/>
                <a:gd name="T31" fmla="*/ 19 h 29"/>
                <a:gd name="T32" fmla="*/ 66 w 130"/>
                <a:gd name="T33" fmla="*/ 14 h 29"/>
                <a:gd name="T34" fmla="*/ 82 w 130"/>
                <a:gd name="T35" fmla="*/ 11 h 29"/>
                <a:gd name="T36" fmla="*/ 98 w 130"/>
                <a:gd name="T37" fmla="*/ 7 h 29"/>
                <a:gd name="T38" fmla="*/ 114 w 130"/>
                <a:gd name="T39" fmla="*/ 4 h 29"/>
                <a:gd name="T40" fmla="*/ 130 w 130"/>
                <a:gd name="T41" fmla="*/ 0 h 29"/>
                <a:gd name="T42" fmla="*/ 130 w 130"/>
                <a:gd name="T43" fmla="*/ 0 h 29"/>
                <a:gd name="T44" fmla="*/ 130 w 130"/>
                <a:gd name="T45" fmla="*/ 0 h 29"/>
                <a:gd name="T46" fmla="*/ 130 w 130"/>
                <a:gd name="T47" fmla="*/ 0 h 29"/>
                <a:gd name="T48" fmla="*/ 130 w 130"/>
                <a:gd name="T49" fmla="*/ 0 h 29"/>
                <a:gd name="T50" fmla="*/ 130 w 130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9">
                  <a:moveTo>
                    <a:pt x="130" y="0"/>
                  </a:moveTo>
                  <a:lnTo>
                    <a:pt x="114" y="2"/>
                  </a:lnTo>
                  <a:lnTo>
                    <a:pt x="98" y="5"/>
                  </a:lnTo>
                  <a:lnTo>
                    <a:pt x="82" y="7"/>
                  </a:lnTo>
                  <a:lnTo>
                    <a:pt x="67" y="9"/>
                  </a:lnTo>
                  <a:lnTo>
                    <a:pt x="51" y="13"/>
                  </a:lnTo>
                  <a:lnTo>
                    <a:pt x="35" y="15"/>
                  </a:lnTo>
                  <a:lnTo>
                    <a:pt x="20" y="19"/>
                  </a:lnTo>
                  <a:lnTo>
                    <a:pt x="3" y="23"/>
                  </a:lnTo>
                  <a:lnTo>
                    <a:pt x="1" y="24"/>
                  </a:lnTo>
                  <a:lnTo>
                    <a:pt x="0" y="27"/>
                  </a:lnTo>
                  <a:lnTo>
                    <a:pt x="0" y="29"/>
                  </a:lnTo>
                  <a:lnTo>
                    <a:pt x="2" y="29"/>
                  </a:lnTo>
                  <a:lnTo>
                    <a:pt x="18" y="26"/>
                  </a:lnTo>
                  <a:lnTo>
                    <a:pt x="35" y="22"/>
                  </a:lnTo>
                  <a:lnTo>
                    <a:pt x="50" y="19"/>
                  </a:lnTo>
                  <a:lnTo>
                    <a:pt x="66" y="14"/>
                  </a:lnTo>
                  <a:lnTo>
                    <a:pt x="82" y="11"/>
                  </a:lnTo>
                  <a:lnTo>
                    <a:pt x="98" y="7"/>
                  </a:lnTo>
                  <a:lnTo>
                    <a:pt x="114" y="4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4" name="Freeform 77"/>
            <p:cNvSpPr>
              <a:spLocks/>
            </p:cNvSpPr>
            <p:nvPr/>
          </p:nvSpPr>
          <p:spPr bwMode="auto">
            <a:xfrm>
              <a:off x="4975" y="808"/>
              <a:ext cx="53" cy="159"/>
            </a:xfrm>
            <a:custGeom>
              <a:avLst/>
              <a:gdLst>
                <a:gd name="T0" fmla="*/ 11 w 106"/>
                <a:gd name="T1" fmla="*/ 4 h 320"/>
                <a:gd name="T2" fmla="*/ 34 w 106"/>
                <a:gd name="T3" fmla="*/ 12 h 320"/>
                <a:gd name="T4" fmla="*/ 55 w 106"/>
                <a:gd name="T5" fmla="*/ 23 h 320"/>
                <a:gd name="T6" fmla="*/ 74 w 106"/>
                <a:gd name="T7" fmla="*/ 37 h 320"/>
                <a:gd name="T8" fmla="*/ 92 w 106"/>
                <a:gd name="T9" fmla="*/ 64 h 320"/>
                <a:gd name="T10" fmla="*/ 92 w 106"/>
                <a:gd name="T11" fmla="*/ 102 h 320"/>
                <a:gd name="T12" fmla="*/ 74 w 106"/>
                <a:gd name="T13" fmla="*/ 121 h 320"/>
                <a:gd name="T14" fmla="*/ 64 w 106"/>
                <a:gd name="T15" fmla="*/ 127 h 320"/>
                <a:gd name="T16" fmla="*/ 55 w 106"/>
                <a:gd name="T17" fmla="*/ 134 h 320"/>
                <a:gd name="T18" fmla="*/ 46 w 106"/>
                <a:gd name="T19" fmla="*/ 141 h 320"/>
                <a:gd name="T20" fmla="*/ 31 w 106"/>
                <a:gd name="T21" fmla="*/ 158 h 320"/>
                <a:gd name="T22" fmla="*/ 22 w 106"/>
                <a:gd name="T23" fmla="*/ 187 h 320"/>
                <a:gd name="T24" fmla="*/ 23 w 106"/>
                <a:gd name="T25" fmla="*/ 215 h 320"/>
                <a:gd name="T26" fmla="*/ 28 w 106"/>
                <a:gd name="T27" fmla="*/ 239 h 320"/>
                <a:gd name="T28" fmla="*/ 28 w 106"/>
                <a:gd name="T29" fmla="*/ 268 h 320"/>
                <a:gd name="T30" fmla="*/ 17 w 106"/>
                <a:gd name="T31" fmla="*/ 302 h 320"/>
                <a:gd name="T32" fmla="*/ 13 w 106"/>
                <a:gd name="T33" fmla="*/ 320 h 320"/>
                <a:gd name="T34" fmla="*/ 14 w 106"/>
                <a:gd name="T35" fmla="*/ 320 h 320"/>
                <a:gd name="T36" fmla="*/ 18 w 106"/>
                <a:gd name="T37" fmla="*/ 304 h 320"/>
                <a:gd name="T38" fmla="*/ 28 w 106"/>
                <a:gd name="T39" fmla="*/ 276 h 320"/>
                <a:gd name="T40" fmla="*/ 32 w 106"/>
                <a:gd name="T41" fmla="*/ 248 h 320"/>
                <a:gd name="T42" fmla="*/ 31 w 106"/>
                <a:gd name="T43" fmla="*/ 221 h 320"/>
                <a:gd name="T44" fmla="*/ 33 w 106"/>
                <a:gd name="T45" fmla="*/ 192 h 320"/>
                <a:gd name="T46" fmla="*/ 48 w 106"/>
                <a:gd name="T47" fmla="*/ 165 h 320"/>
                <a:gd name="T48" fmla="*/ 71 w 106"/>
                <a:gd name="T49" fmla="*/ 144 h 320"/>
                <a:gd name="T50" fmla="*/ 93 w 106"/>
                <a:gd name="T51" fmla="*/ 123 h 320"/>
                <a:gd name="T52" fmla="*/ 106 w 106"/>
                <a:gd name="T53" fmla="*/ 88 h 320"/>
                <a:gd name="T54" fmla="*/ 94 w 106"/>
                <a:gd name="T55" fmla="*/ 50 h 320"/>
                <a:gd name="T56" fmla="*/ 62 w 106"/>
                <a:gd name="T57" fmla="*/ 22 h 320"/>
                <a:gd name="T58" fmla="*/ 21 w 106"/>
                <a:gd name="T59" fmla="*/ 5 h 320"/>
                <a:gd name="T60" fmla="*/ 0 w 106"/>
                <a:gd name="T61" fmla="*/ 0 h 320"/>
                <a:gd name="T62" fmla="*/ 0 w 106"/>
                <a:gd name="T63" fmla="*/ 1 h 320"/>
                <a:gd name="T64" fmla="*/ 0 w 106"/>
                <a:gd name="T65" fmla="*/ 1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320">
                  <a:moveTo>
                    <a:pt x="0" y="1"/>
                  </a:moveTo>
                  <a:lnTo>
                    <a:pt x="11" y="4"/>
                  </a:lnTo>
                  <a:lnTo>
                    <a:pt x="23" y="8"/>
                  </a:lnTo>
                  <a:lnTo>
                    <a:pt x="34" y="12"/>
                  </a:lnTo>
                  <a:lnTo>
                    <a:pt x="45" y="16"/>
                  </a:lnTo>
                  <a:lnTo>
                    <a:pt x="55" y="23"/>
                  </a:lnTo>
                  <a:lnTo>
                    <a:pt x="64" y="29"/>
                  </a:lnTo>
                  <a:lnTo>
                    <a:pt x="74" y="37"/>
                  </a:lnTo>
                  <a:lnTo>
                    <a:pt x="82" y="46"/>
                  </a:lnTo>
                  <a:lnTo>
                    <a:pt x="92" y="64"/>
                  </a:lnTo>
                  <a:lnTo>
                    <a:pt x="96" y="83"/>
                  </a:lnTo>
                  <a:lnTo>
                    <a:pt x="92" y="102"/>
                  </a:lnTo>
                  <a:lnTo>
                    <a:pt x="78" y="118"/>
                  </a:lnTo>
                  <a:lnTo>
                    <a:pt x="74" y="121"/>
                  </a:lnTo>
                  <a:lnTo>
                    <a:pt x="69" y="125"/>
                  </a:lnTo>
                  <a:lnTo>
                    <a:pt x="64" y="127"/>
                  </a:lnTo>
                  <a:lnTo>
                    <a:pt x="60" y="131"/>
                  </a:lnTo>
                  <a:lnTo>
                    <a:pt x="55" y="134"/>
                  </a:lnTo>
                  <a:lnTo>
                    <a:pt x="51" y="138"/>
                  </a:lnTo>
                  <a:lnTo>
                    <a:pt x="46" y="141"/>
                  </a:lnTo>
                  <a:lnTo>
                    <a:pt x="41" y="146"/>
                  </a:lnTo>
                  <a:lnTo>
                    <a:pt x="31" y="158"/>
                  </a:lnTo>
                  <a:lnTo>
                    <a:pt x="25" y="172"/>
                  </a:lnTo>
                  <a:lnTo>
                    <a:pt x="22" y="187"/>
                  </a:lnTo>
                  <a:lnTo>
                    <a:pt x="22" y="203"/>
                  </a:lnTo>
                  <a:lnTo>
                    <a:pt x="23" y="215"/>
                  </a:lnTo>
                  <a:lnTo>
                    <a:pt x="25" y="227"/>
                  </a:lnTo>
                  <a:lnTo>
                    <a:pt x="28" y="239"/>
                  </a:lnTo>
                  <a:lnTo>
                    <a:pt x="29" y="252"/>
                  </a:lnTo>
                  <a:lnTo>
                    <a:pt x="28" y="268"/>
                  </a:lnTo>
                  <a:lnTo>
                    <a:pt x="23" y="285"/>
                  </a:lnTo>
                  <a:lnTo>
                    <a:pt x="17" y="302"/>
                  </a:lnTo>
                  <a:lnTo>
                    <a:pt x="13" y="319"/>
                  </a:lnTo>
                  <a:lnTo>
                    <a:pt x="13" y="320"/>
                  </a:lnTo>
                  <a:lnTo>
                    <a:pt x="14" y="320"/>
                  </a:lnTo>
                  <a:lnTo>
                    <a:pt x="14" y="320"/>
                  </a:lnTo>
                  <a:lnTo>
                    <a:pt x="14" y="319"/>
                  </a:lnTo>
                  <a:lnTo>
                    <a:pt x="18" y="304"/>
                  </a:lnTo>
                  <a:lnTo>
                    <a:pt x="23" y="290"/>
                  </a:lnTo>
                  <a:lnTo>
                    <a:pt x="28" y="276"/>
                  </a:lnTo>
                  <a:lnTo>
                    <a:pt x="31" y="261"/>
                  </a:lnTo>
                  <a:lnTo>
                    <a:pt x="32" y="248"/>
                  </a:lnTo>
                  <a:lnTo>
                    <a:pt x="32" y="234"/>
                  </a:lnTo>
                  <a:lnTo>
                    <a:pt x="31" y="221"/>
                  </a:lnTo>
                  <a:lnTo>
                    <a:pt x="31" y="208"/>
                  </a:lnTo>
                  <a:lnTo>
                    <a:pt x="33" y="192"/>
                  </a:lnTo>
                  <a:lnTo>
                    <a:pt x="39" y="178"/>
                  </a:lnTo>
                  <a:lnTo>
                    <a:pt x="48" y="165"/>
                  </a:lnTo>
                  <a:lnTo>
                    <a:pt x="60" y="155"/>
                  </a:lnTo>
                  <a:lnTo>
                    <a:pt x="71" y="144"/>
                  </a:lnTo>
                  <a:lnTo>
                    <a:pt x="83" y="134"/>
                  </a:lnTo>
                  <a:lnTo>
                    <a:pt x="93" y="123"/>
                  </a:lnTo>
                  <a:lnTo>
                    <a:pt x="101" y="110"/>
                  </a:lnTo>
                  <a:lnTo>
                    <a:pt x="106" y="88"/>
                  </a:lnTo>
                  <a:lnTo>
                    <a:pt x="104" y="68"/>
                  </a:lnTo>
                  <a:lnTo>
                    <a:pt x="94" y="50"/>
                  </a:lnTo>
                  <a:lnTo>
                    <a:pt x="79" y="35"/>
                  </a:lnTo>
                  <a:lnTo>
                    <a:pt x="62" y="22"/>
                  </a:lnTo>
                  <a:lnTo>
                    <a:pt x="41" y="12"/>
                  </a:lnTo>
                  <a:lnTo>
                    <a:pt x="21" y="5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5" name="Freeform 78"/>
            <p:cNvSpPr>
              <a:spLocks/>
            </p:cNvSpPr>
            <p:nvPr/>
          </p:nvSpPr>
          <p:spPr bwMode="auto">
            <a:xfrm>
              <a:off x="4837" y="796"/>
              <a:ext cx="85" cy="107"/>
            </a:xfrm>
            <a:custGeom>
              <a:avLst/>
              <a:gdLst>
                <a:gd name="T0" fmla="*/ 169 w 169"/>
                <a:gd name="T1" fmla="*/ 0 h 215"/>
                <a:gd name="T2" fmla="*/ 149 w 169"/>
                <a:gd name="T3" fmla="*/ 0 h 215"/>
                <a:gd name="T4" fmla="*/ 131 w 169"/>
                <a:gd name="T5" fmla="*/ 4 h 215"/>
                <a:gd name="T6" fmla="*/ 112 w 169"/>
                <a:gd name="T7" fmla="*/ 10 h 215"/>
                <a:gd name="T8" fmla="*/ 95 w 169"/>
                <a:gd name="T9" fmla="*/ 18 h 215"/>
                <a:gd name="T10" fmla="*/ 78 w 169"/>
                <a:gd name="T11" fmla="*/ 28 h 215"/>
                <a:gd name="T12" fmla="*/ 62 w 169"/>
                <a:gd name="T13" fmla="*/ 41 h 215"/>
                <a:gd name="T14" fmla="*/ 48 w 169"/>
                <a:gd name="T15" fmla="*/ 53 h 215"/>
                <a:gd name="T16" fmla="*/ 35 w 169"/>
                <a:gd name="T17" fmla="*/ 67 h 215"/>
                <a:gd name="T18" fmla="*/ 24 w 169"/>
                <a:gd name="T19" fmla="*/ 82 h 215"/>
                <a:gd name="T20" fmla="*/ 15 w 169"/>
                <a:gd name="T21" fmla="*/ 99 h 215"/>
                <a:gd name="T22" fmla="*/ 7 w 169"/>
                <a:gd name="T23" fmla="*/ 118 h 215"/>
                <a:gd name="T24" fmla="*/ 2 w 169"/>
                <a:gd name="T25" fmla="*/ 137 h 215"/>
                <a:gd name="T26" fmla="*/ 0 w 169"/>
                <a:gd name="T27" fmla="*/ 158 h 215"/>
                <a:gd name="T28" fmla="*/ 1 w 169"/>
                <a:gd name="T29" fmla="*/ 178 h 215"/>
                <a:gd name="T30" fmla="*/ 5 w 169"/>
                <a:gd name="T31" fmla="*/ 196 h 215"/>
                <a:gd name="T32" fmla="*/ 15 w 169"/>
                <a:gd name="T33" fmla="*/ 214 h 215"/>
                <a:gd name="T34" fmla="*/ 17 w 169"/>
                <a:gd name="T35" fmla="*/ 215 h 215"/>
                <a:gd name="T36" fmla="*/ 20 w 169"/>
                <a:gd name="T37" fmla="*/ 212 h 215"/>
                <a:gd name="T38" fmla="*/ 23 w 169"/>
                <a:gd name="T39" fmla="*/ 210 h 215"/>
                <a:gd name="T40" fmla="*/ 24 w 169"/>
                <a:gd name="T41" fmla="*/ 207 h 215"/>
                <a:gd name="T42" fmla="*/ 23 w 169"/>
                <a:gd name="T43" fmla="*/ 194 h 215"/>
                <a:gd name="T44" fmla="*/ 20 w 169"/>
                <a:gd name="T45" fmla="*/ 182 h 215"/>
                <a:gd name="T46" fmla="*/ 18 w 169"/>
                <a:gd name="T47" fmla="*/ 170 h 215"/>
                <a:gd name="T48" fmla="*/ 15 w 169"/>
                <a:gd name="T49" fmla="*/ 158 h 215"/>
                <a:gd name="T50" fmla="*/ 15 w 169"/>
                <a:gd name="T51" fmla="*/ 140 h 215"/>
                <a:gd name="T52" fmla="*/ 18 w 169"/>
                <a:gd name="T53" fmla="*/ 119 h 215"/>
                <a:gd name="T54" fmla="*/ 25 w 169"/>
                <a:gd name="T55" fmla="*/ 101 h 215"/>
                <a:gd name="T56" fmla="*/ 33 w 169"/>
                <a:gd name="T57" fmla="*/ 83 h 215"/>
                <a:gd name="T58" fmla="*/ 43 w 169"/>
                <a:gd name="T59" fmla="*/ 66 h 215"/>
                <a:gd name="T60" fmla="*/ 57 w 169"/>
                <a:gd name="T61" fmla="*/ 50 h 215"/>
                <a:gd name="T62" fmla="*/ 72 w 169"/>
                <a:gd name="T63" fmla="*/ 36 h 215"/>
                <a:gd name="T64" fmla="*/ 89 w 169"/>
                <a:gd name="T65" fmla="*/ 23 h 215"/>
                <a:gd name="T66" fmla="*/ 109 w 169"/>
                <a:gd name="T67" fmla="*/ 14 h 215"/>
                <a:gd name="T68" fmla="*/ 129 w 169"/>
                <a:gd name="T69" fmla="*/ 6 h 215"/>
                <a:gd name="T70" fmla="*/ 148 w 169"/>
                <a:gd name="T71" fmla="*/ 1 h 215"/>
                <a:gd name="T72" fmla="*/ 169 w 169"/>
                <a:gd name="T73" fmla="*/ 0 h 215"/>
                <a:gd name="T74" fmla="*/ 169 w 169"/>
                <a:gd name="T75" fmla="*/ 0 h 215"/>
                <a:gd name="T76" fmla="*/ 169 w 169"/>
                <a:gd name="T77" fmla="*/ 0 h 215"/>
                <a:gd name="T78" fmla="*/ 169 w 169"/>
                <a:gd name="T79" fmla="*/ 0 h 215"/>
                <a:gd name="T80" fmla="*/ 169 w 169"/>
                <a:gd name="T81" fmla="*/ 0 h 215"/>
                <a:gd name="T82" fmla="*/ 169 w 169"/>
                <a:gd name="T8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9" h="215">
                  <a:moveTo>
                    <a:pt x="169" y="0"/>
                  </a:moveTo>
                  <a:lnTo>
                    <a:pt x="149" y="0"/>
                  </a:lnTo>
                  <a:lnTo>
                    <a:pt x="131" y="4"/>
                  </a:lnTo>
                  <a:lnTo>
                    <a:pt x="112" y="10"/>
                  </a:lnTo>
                  <a:lnTo>
                    <a:pt x="95" y="18"/>
                  </a:lnTo>
                  <a:lnTo>
                    <a:pt x="78" y="28"/>
                  </a:lnTo>
                  <a:lnTo>
                    <a:pt x="62" y="41"/>
                  </a:lnTo>
                  <a:lnTo>
                    <a:pt x="48" y="53"/>
                  </a:lnTo>
                  <a:lnTo>
                    <a:pt x="35" y="67"/>
                  </a:lnTo>
                  <a:lnTo>
                    <a:pt x="24" y="82"/>
                  </a:lnTo>
                  <a:lnTo>
                    <a:pt x="15" y="99"/>
                  </a:lnTo>
                  <a:lnTo>
                    <a:pt x="7" y="118"/>
                  </a:lnTo>
                  <a:lnTo>
                    <a:pt x="2" y="137"/>
                  </a:lnTo>
                  <a:lnTo>
                    <a:pt x="0" y="158"/>
                  </a:lnTo>
                  <a:lnTo>
                    <a:pt x="1" y="178"/>
                  </a:lnTo>
                  <a:lnTo>
                    <a:pt x="5" y="196"/>
                  </a:lnTo>
                  <a:lnTo>
                    <a:pt x="15" y="214"/>
                  </a:lnTo>
                  <a:lnTo>
                    <a:pt x="17" y="215"/>
                  </a:lnTo>
                  <a:lnTo>
                    <a:pt x="20" y="212"/>
                  </a:lnTo>
                  <a:lnTo>
                    <a:pt x="23" y="210"/>
                  </a:lnTo>
                  <a:lnTo>
                    <a:pt x="24" y="207"/>
                  </a:lnTo>
                  <a:lnTo>
                    <a:pt x="23" y="194"/>
                  </a:lnTo>
                  <a:lnTo>
                    <a:pt x="20" y="182"/>
                  </a:lnTo>
                  <a:lnTo>
                    <a:pt x="18" y="170"/>
                  </a:lnTo>
                  <a:lnTo>
                    <a:pt x="15" y="158"/>
                  </a:lnTo>
                  <a:lnTo>
                    <a:pt x="15" y="140"/>
                  </a:lnTo>
                  <a:lnTo>
                    <a:pt x="18" y="119"/>
                  </a:lnTo>
                  <a:lnTo>
                    <a:pt x="25" y="101"/>
                  </a:lnTo>
                  <a:lnTo>
                    <a:pt x="33" y="83"/>
                  </a:lnTo>
                  <a:lnTo>
                    <a:pt x="43" y="66"/>
                  </a:lnTo>
                  <a:lnTo>
                    <a:pt x="57" y="50"/>
                  </a:lnTo>
                  <a:lnTo>
                    <a:pt x="72" y="36"/>
                  </a:lnTo>
                  <a:lnTo>
                    <a:pt x="89" y="23"/>
                  </a:lnTo>
                  <a:lnTo>
                    <a:pt x="109" y="14"/>
                  </a:lnTo>
                  <a:lnTo>
                    <a:pt x="129" y="6"/>
                  </a:lnTo>
                  <a:lnTo>
                    <a:pt x="148" y="1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6" name="Freeform 79"/>
            <p:cNvSpPr>
              <a:spLocks/>
            </p:cNvSpPr>
            <p:nvPr/>
          </p:nvSpPr>
          <p:spPr bwMode="auto">
            <a:xfrm>
              <a:off x="4922" y="778"/>
              <a:ext cx="144" cy="163"/>
            </a:xfrm>
            <a:custGeom>
              <a:avLst/>
              <a:gdLst>
                <a:gd name="T0" fmla="*/ 15 w 289"/>
                <a:gd name="T1" fmla="*/ 25 h 328"/>
                <a:gd name="T2" fmla="*/ 44 w 289"/>
                <a:gd name="T3" fmla="*/ 14 h 328"/>
                <a:gd name="T4" fmla="*/ 75 w 289"/>
                <a:gd name="T5" fmla="*/ 10 h 328"/>
                <a:gd name="T6" fmla="*/ 106 w 289"/>
                <a:gd name="T7" fmla="*/ 11 h 328"/>
                <a:gd name="T8" fmla="*/ 136 w 289"/>
                <a:gd name="T9" fmla="*/ 19 h 328"/>
                <a:gd name="T10" fmla="*/ 165 w 289"/>
                <a:gd name="T11" fmla="*/ 30 h 328"/>
                <a:gd name="T12" fmla="*/ 193 w 289"/>
                <a:gd name="T13" fmla="*/ 45 h 328"/>
                <a:gd name="T14" fmla="*/ 219 w 289"/>
                <a:gd name="T15" fmla="*/ 65 h 328"/>
                <a:gd name="T16" fmla="*/ 241 w 289"/>
                <a:gd name="T17" fmla="*/ 87 h 328"/>
                <a:gd name="T18" fmla="*/ 257 w 289"/>
                <a:gd name="T19" fmla="*/ 113 h 328"/>
                <a:gd name="T20" fmla="*/ 268 w 289"/>
                <a:gd name="T21" fmla="*/ 143 h 328"/>
                <a:gd name="T22" fmla="*/ 275 w 289"/>
                <a:gd name="T23" fmla="*/ 174 h 328"/>
                <a:gd name="T24" fmla="*/ 277 w 289"/>
                <a:gd name="T25" fmla="*/ 208 h 328"/>
                <a:gd name="T26" fmla="*/ 273 w 289"/>
                <a:gd name="T27" fmla="*/ 246 h 328"/>
                <a:gd name="T28" fmla="*/ 259 w 289"/>
                <a:gd name="T29" fmla="*/ 281 h 328"/>
                <a:gd name="T30" fmla="*/ 237 w 289"/>
                <a:gd name="T31" fmla="*/ 313 h 328"/>
                <a:gd name="T32" fmla="*/ 223 w 289"/>
                <a:gd name="T33" fmla="*/ 327 h 328"/>
                <a:gd name="T34" fmla="*/ 223 w 289"/>
                <a:gd name="T35" fmla="*/ 328 h 328"/>
                <a:gd name="T36" fmla="*/ 249 w 289"/>
                <a:gd name="T37" fmla="*/ 302 h 328"/>
                <a:gd name="T38" fmla="*/ 281 w 289"/>
                <a:gd name="T39" fmla="*/ 241 h 328"/>
                <a:gd name="T40" fmla="*/ 289 w 289"/>
                <a:gd name="T41" fmla="*/ 173 h 328"/>
                <a:gd name="T42" fmla="*/ 270 w 289"/>
                <a:gd name="T43" fmla="*/ 106 h 328"/>
                <a:gd name="T44" fmla="*/ 241 w 289"/>
                <a:gd name="T45" fmla="*/ 61 h 328"/>
                <a:gd name="T46" fmla="*/ 214 w 289"/>
                <a:gd name="T47" fmla="*/ 36 h 328"/>
                <a:gd name="T48" fmla="*/ 184 w 289"/>
                <a:gd name="T49" fmla="*/ 19 h 328"/>
                <a:gd name="T50" fmla="*/ 152 w 289"/>
                <a:gd name="T51" fmla="*/ 6 h 328"/>
                <a:gd name="T52" fmla="*/ 117 w 289"/>
                <a:gd name="T53" fmla="*/ 2 h 328"/>
                <a:gd name="T54" fmla="*/ 83 w 289"/>
                <a:gd name="T55" fmla="*/ 2 h 328"/>
                <a:gd name="T56" fmla="*/ 48 w 289"/>
                <a:gd name="T57" fmla="*/ 10 h 328"/>
                <a:gd name="T58" fmla="*/ 16 w 289"/>
                <a:gd name="T59" fmla="*/ 23 h 328"/>
                <a:gd name="T60" fmla="*/ 0 w 289"/>
                <a:gd name="T61" fmla="*/ 33 h 328"/>
                <a:gd name="T62" fmla="*/ 0 w 289"/>
                <a:gd name="T63" fmla="*/ 33 h 328"/>
                <a:gd name="T64" fmla="*/ 0 w 289"/>
                <a:gd name="T65" fmla="*/ 33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9" h="328">
                  <a:moveTo>
                    <a:pt x="0" y="33"/>
                  </a:moveTo>
                  <a:lnTo>
                    <a:pt x="15" y="25"/>
                  </a:lnTo>
                  <a:lnTo>
                    <a:pt x="29" y="18"/>
                  </a:lnTo>
                  <a:lnTo>
                    <a:pt x="44" y="14"/>
                  </a:lnTo>
                  <a:lnTo>
                    <a:pt x="60" y="11"/>
                  </a:lnTo>
                  <a:lnTo>
                    <a:pt x="75" y="10"/>
                  </a:lnTo>
                  <a:lnTo>
                    <a:pt x="90" y="10"/>
                  </a:lnTo>
                  <a:lnTo>
                    <a:pt x="106" y="11"/>
                  </a:lnTo>
                  <a:lnTo>
                    <a:pt x="121" y="14"/>
                  </a:lnTo>
                  <a:lnTo>
                    <a:pt x="136" y="19"/>
                  </a:lnTo>
                  <a:lnTo>
                    <a:pt x="151" y="23"/>
                  </a:lnTo>
                  <a:lnTo>
                    <a:pt x="165" y="30"/>
                  </a:lnTo>
                  <a:lnTo>
                    <a:pt x="179" y="37"/>
                  </a:lnTo>
                  <a:lnTo>
                    <a:pt x="193" y="45"/>
                  </a:lnTo>
                  <a:lnTo>
                    <a:pt x="206" y="55"/>
                  </a:lnTo>
                  <a:lnTo>
                    <a:pt x="219" y="65"/>
                  </a:lnTo>
                  <a:lnTo>
                    <a:pt x="230" y="75"/>
                  </a:lnTo>
                  <a:lnTo>
                    <a:pt x="241" y="87"/>
                  </a:lnTo>
                  <a:lnTo>
                    <a:pt x="249" y="100"/>
                  </a:lnTo>
                  <a:lnTo>
                    <a:pt x="257" y="113"/>
                  </a:lnTo>
                  <a:lnTo>
                    <a:pt x="262" y="128"/>
                  </a:lnTo>
                  <a:lnTo>
                    <a:pt x="268" y="143"/>
                  </a:lnTo>
                  <a:lnTo>
                    <a:pt x="272" y="160"/>
                  </a:lnTo>
                  <a:lnTo>
                    <a:pt x="275" y="174"/>
                  </a:lnTo>
                  <a:lnTo>
                    <a:pt x="277" y="189"/>
                  </a:lnTo>
                  <a:lnTo>
                    <a:pt x="277" y="208"/>
                  </a:lnTo>
                  <a:lnTo>
                    <a:pt x="276" y="228"/>
                  </a:lnTo>
                  <a:lnTo>
                    <a:pt x="273" y="246"/>
                  </a:lnTo>
                  <a:lnTo>
                    <a:pt x="267" y="263"/>
                  </a:lnTo>
                  <a:lnTo>
                    <a:pt x="259" y="281"/>
                  </a:lnTo>
                  <a:lnTo>
                    <a:pt x="249" y="298"/>
                  </a:lnTo>
                  <a:lnTo>
                    <a:pt x="237" y="313"/>
                  </a:lnTo>
                  <a:lnTo>
                    <a:pt x="224" y="327"/>
                  </a:lnTo>
                  <a:lnTo>
                    <a:pt x="223" y="327"/>
                  </a:lnTo>
                  <a:lnTo>
                    <a:pt x="223" y="328"/>
                  </a:lnTo>
                  <a:lnTo>
                    <a:pt x="223" y="328"/>
                  </a:lnTo>
                  <a:lnTo>
                    <a:pt x="224" y="328"/>
                  </a:lnTo>
                  <a:lnTo>
                    <a:pt x="249" y="302"/>
                  </a:lnTo>
                  <a:lnTo>
                    <a:pt x="268" y="274"/>
                  </a:lnTo>
                  <a:lnTo>
                    <a:pt x="281" y="241"/>
                  </a:lnTo>
                  <a:lnTo>
                    <a:pt x="288" y="208"/>
                  </a:lnTo>
                  <a:lnTo>
                    <a:pt x="289" y="173"/>
                  </a:lnTo>
                  <a:lnTo>
                    <a:pt x="283" y="139"/>
                  </a:lnTo>
                  <a:lnTo>
                    <a:pt x="270" y="106"/>
                  </a:lnTo>
                  <a:lnTo>
                    <a:pt x="252" y="75"/>
                  </a:lnTo>
                  <a:lnTo>
                    <a:pt x="241" y="61"/>
                  </a:lnTo>
                  <a:lnTo>
                    <a:pt x="228" y="48"/>
                  </a:lnTo>
                  <a:lnTo>
                    <a:pt x="214" y="36"/>
                  </a:lnTo>
                  <a:lnTo>
                    <a:pt x="199" y="27"/>
                  </a:lnTo>
                  <a:lnTo>
                    <a:pt x="184" y="19"/>
                  </a:lnTo>
                  <a:lnTo>
                    <a:pt x="168" y="12"/>
                  </a:lnTo>
                  <a:lnTo>
                    <a:pt x="152" y="6"/>
                  </a:lnTo>
                  <a:lnTo>
                    <a:pt x="135" y="3"/>
                  </a:lnTo>
                  <a:lnTo>
                    <a:pt x="117" y="2"/>
                  </a:lnTo>
                  <a:lnTo>
                    <a:pt x="100" y="0"/>
                  </a:lnTo>
                  <a:lnTo>
                    <a:pt x="83" y="2"/>
                  </a:lnTo>
                  <a:lnTo>
                    <a:pt x="66" y="5"/>
                  </a:lnTo>
                  <a:lnTo>
                    <a:pt x="48" y="10"/>
                  </a:lnTo>
                  <a:lnTo>
                    <a:pt x="32" y="15"/>
                  </a:lnTo>
                  <a:lnTo>
                    <a:pt x="16" y="2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7" name="Freeform 80"/>
            <p:cNvSpPr>
              <a:spLocks/>
            </p:cNvSpPr>
            <p:nvPr/>
          </p:nvSpPr>
          <p:spPr bwMode="auto">
            <a:xfrm>
              <a:off x="4939" y="802"/>
              <a:ext cx="126" cy="67"/>
            </a:xfrm>
            <a:custGeom>
              <a:avLst/>
              <a:gdLst>
                <a:gd name="T0" fmla="*/ 0 w 254"/>
                <a:gd name="T1" fmla="*/ 0 h 134"/>
                <a:gd name="T2" fmla="*/ 18 w 254"/>
                <a:gd name="T3" fmla="*/ 9 h 134"/>
                <a:gd name="T4" fmla="*/ 35 w 254"/>
                <a:gd name="T5" fmla="*/ 15 h 134"/>
                <a:gd name="T6" fmla="*/ 53 w 254"/>
                <a:gd name="T7" fmla="*/ 18 h 134"/>
                <a:gd name="T8" fmla="*/ 72 w 254"/>
                <a:gd name="T9" fmla="*/ 21 h 134"/>
                <a:gd name="T10" fmla="*/ 90 w 254"/>
                <a:gd name="T11" fmla="*/ 23 h 134"/>
                <a:gd name="T12" fmla="*/ 108 w 254"/>
                <a:gd name="T13" fmla="*/ 24 h 134"/>
                <a:gd name="T14" fmla="*/ 127 w 254"/>
                <a:gd name="T15" fmla="*/ 26 h 134"/>
                <a:gd name="T16" fmla="*/ 145 w 254"/>
                <a:gd name="T17" fmla="*/ 30 h 134"/>
                <a:gd name="T18" fmla="*/ 163 w 254"/>
                <a:gd name="T19" fmla="*/ 36 h 134"/>
                <a:gd name="T20" fmla="*/ 180 w 254"/>
                <a:gd name="T21" fmla="*/ 45 h 134"/>
                <a:gd name="T22" fmla="*/ 196 w 254"/>
                <a:gd name="T23" fmla="*/ 56 h 134"/>
                <a:gd name="T24" fmla="*/ 210 w 254"/>
                <a:gd name="T25" fmla="*/ 70 h 134"/>
                <a:gd name="T26" fmla="*/ 224 w 254"/>
                <a:gd name="T27" fmla="*/ 85 h 134"/>
                <a:gd name="T28" fmla="*/ 235 w 254"/>
                <a:gd name="T29" fmla="*/ 100 h 134"/>
                <a:gd name="T30" fmla="*/ 246 w 254"/>
                <a:gd name="T31" fmla="*/ 117 h 134"/>
                <a:gd name="T32" fmla="*/ 254 w 254"/>
                <a:gd name="T33" fmla="*/ 134 h 134"/>
                <a:gd name="T34" fmla="*/ 254 w 254"/>
                <a:gd name="T35" fmla="*/ 134 h 134"/>
                <a:gd name="T36" fmla="*/ 254 w 254"/>
                <a:gd name="T37" fmla="*/ 134 h 134"/>
                <a:gd name="T38" fmla="*/ 254 w 254"/>
                <a:gd name="T39" fmla="*/ 134 h 134"/>
                <a:gd name="T40" fmla="*/ 254 w 254"/>
                <a:gd name="T41" fmla="*/ 134 h 134"/>
                <a:gd name="T42" fmla="*/ 246 w 254"/>
                <a:gd name="T43" fmla="*/ 116 h 134"/>
                <a:gd name="T44" fmla="*/ 237 w 254"/>
                <a:gd name="T45" fmla="*/ 101 h 134"/>
                <a:gd name="T46" fmla="*/ 227 w 254"/>
                <a:gd name="T47" fmla="*/ 86 h 134"/>
                <a:gd name="T48" fmla="*/ 216 w 254"/>
                <a:gd name="T49" fmla="*/ 72 h 134"/>
                <a:gd name="T50" fmla="*/ 203 w 254"/>
                <a:gd name="T51" fmla="*/ 60 h 134"/>
                <a:gd name="T52" fmla="*/ 189 w 254"/>
                <a:gd name="T53" fmla="*/ 48 h 134"/>
                <a:gd name="T54" fmla="*/ 174 w 254"/>
                <a:gd name="T55" fmla="*/ 38 h 134"/>
                <a:gd name="T56" fmla="*/ 158 w 254"/>
                <a:gd name="T57" fmla="*/ 27 h 134"/>
                <a:gd name="T58" fmla="*/ 140 w 254"/>
                <a:gd name="T59" fmla="*/ 19 h 134"/>
                <a:gd name="T60" fmla="*/ 121 w 254"/>
                <a:gd name="T61" fmla="*/ 15 h 134"/>
                <a:gd name="T62" fmla="*/ 100 w 254"/>
                <a:gd name="T63" fmla="*/ 12 h 134"/>
                <a:gd name="T64" fmla="*/ 81 w 254"/>
                <a:gd name="T65" fmla="*/ 10 h 134"/>
                <a:gd name="T66" fmla="*/ 60 w 254"/>
                <a:gd name="T67" fmla="*/ 10 h 134"/>
                <a:gd name="T68" fmla="*/ 39 w 254"/>
                <a:gd name="T69" fmla="*/ 8 h 134"/>
                <a:gd name="T70" fmla="*/ 20 w 254"/>
                <a:gd name="T71" fmla="*/ 6 h 134"/>
                <a:gd name="T72" fmla="*/ 1 w 254"/>
                <a:gd name="T73" fmla="*/ 0 h 134"/>
                <a:gd name="T74" fmla="*/ 0 w 254"/>
                <a:gd name="T75" fmla="*/ 0 h 134"/>
                <a:gd name="T76" fmla="*/ 0 w 254"/>
                <a:gd name="T77" fmla="*/ 0 h 134"/>
                <a:gd name="T78" fmla="*/ 0 w 254"/>
                <a:gd name="T79" fmla="*/ 0 h 134"/>
                <a:gd name="T80" fmla="*/ 0 w 254"/>
                <a:gd name="T81" fmla="*/ 0 h 134"/>
                <a:gd name="T82" fmla="*/ 0 w 254"/>
                <a:gd name="T8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4" h="134">
                  <a:moveTo>
                    <a:pt x="0" y="0"/>
                  </a:moveTo>
                  <a:lnTo>
                    <a:pt x="18" y="9"/>
                  </a:lnTo>
                  <a:lnTo>
                    <a:pt x="35" y="15"/>
                  </a:lnTo>
                  <a:lnTo>
                    <a:pt x="53" y="18"/>
                  </a:lnTo>
                  <a:lnTo>
                    <a:pt x="72" y="21"/>
                  </a:lnTo>
                  <a:lnTo>
                    <a:pt x="90" y="23"/>
                  </a:lnTo>
                  <a:lnTo>
                    <a:pt x="108" y="24"/>
                  </a:lnTo>
                  <a:lnTo>
                    <a:pt x="127" y="26"/>
                  </a:lnTo>
                  <a:lnTo>
                    <a:pt x="145" y="30"/>
                  </a:lnTo>
                  <a:lnTo>
                    <a:pt x="163" y="36"/>
                  </a:lnTo>
                  <a:lnTo>
                    <a:pt x="180" y="45"/>
                  </a:lnTo>
                  <a:lnTo>
                    <a:pt x="196" y="56"/>
                  </a:lnTo>
                  <a:lnTo>
                    <a:pt x="210" y="70"/>
                  </a:lnTo>
                  <a:lnTo>
                    <a:pt x="224" y="85"/>
                  </a:lnTo>
                  <a:lnTo>
                    <a:pt x="235" y="100"/>
                  </a:lnTo>
                  <a:lnTo>
                    <a:pt x="246" y="117"/>
                  </a:lnTo>
                  <a:lnTo>
                    <a:pt x="254" y="134"/>
                  </a:lnTo>
                  <a:lnTo>
                    <a:pt x="254" y="134"/>
                  </a:lnTo>
                  <a:lnTo>
                    <a:pt x="254" y="134"/>
                  </a:lnTo>
                  <a:lnTo>
                    <a:pt x="254" y="134"/>
                  </a:lnTo>
                  <a:lnTo>
                    <a:pt x="254" y="134"/>
                  </a:lnTo>
                  <a:lnTo>
                    <a:pt x="246" y="116"/>
                  </a:lnTo>
                  <a:lnTo>
                    <a:pt x="237" y="101"/>
                  </a:lnTo>
                  <a:lnTo>
                    <a:pt x="227" y="86"/>
                  </a:lnTo>
                  <a:lnTo>
                    <a:pt x="216" y="72"/>
                  </a:lnTo>
                  <a:lnTo>
                    <a:pt x="203" y="60"/>
                  </a:lnTo>
                  <a:lnTo>
                    <a:pt x="189" y="48"/>
                  </a:lnTo>
                  <a:lnTo>
                    <a:pt x="174" y="38"/>
                  </a:lnTo>
                  <a:lnTo>
                    <a:pt x="158" y="27"/>
                  </a:lnTo>
                  <a:lnTo>
                    <a:pt x="140" y="19"/>
                  </a:lnTo>
                  <a:lnTo>
                    <a:pt x="121" y="15"/>
                  </a:lnTo>
                  <a:lnTo>
                    <a:pt x="100" y="12"/>
                  </a:lnTo>
                  <a:lnTo>
                    <a:pt x="81" y="10"/>
                  </a:lnTo>
                  <a:lnTo>
                    <a:pt x="60" y="10"/>
                  </a:lnTo>
                  <a:lnTo>
                    <a:pt x="39" y="8"/>
                  </a:lnTo>
                  <a:lnTo>
                    <a:pt x="20" y="6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8" name="Freeform 81"/>
            <p:cNvSpPr>
              <a:spLocks/>
            </p:cNvSpPr>
            <p:nvPr/>
          </p:nvSpPr>
          <p:spPr bwMode="auto">
            <a:xfrm>
              <a:off x="4983" y="924"/>
              <a:ext cx="54" cy="69"/>
            </a:xfrm>
            <a:custGeom>
              <a:avLst/>
              <a:gdLst>
                <a:gd name="T0" fmla="*/ 1 w 108"/>
                <a:gd name="T1" fmla="*/ 76 h 139"/>
                <a:gd name="T2" fmla="*/ 7 w 108"/>
                <a:gd name="T3" fmla="*/ 65 h 139"/>
                <a:gd name="T4" fmla="*/ 11 w 108"/>
                <a:gd name="T5" fmla="*/ 53 h 139"/>
                <a:gd name="T6" fmla="*/ 17 w 108"/>
                <a:gd name="T7" fmla="*/ 43 h 139"/>
                <a:gd name="T8" fmla="*/ 24 w 108"/>
                <a:gd name="T9" fmla="*/ 31 h 139"/>
                <a:gd name="T10" fmla="*/ 31 w 108"/>
                <a:gd name="T11" fmla="*/ 22 h 139"/>
                <a:gd name="T12" fmla="*/ 39 w 108"/>
                <a:gd name="T13" fmla="*/ 15 h 139"/>
                <a:gd name="T14" fmla="*/ 48 w 108"/>
                <a:gd name="T15" fmla="*/ 11 h 139"/>
                <a:gd name="T16" fmla="*/ 59 w 108"/>
                <a:gd name="T17" fmla="*/ 8 h 139"/>
                <a:gd name="T18" fmla="*/ 68 w 108"/>
                <a:gd name="T19" fmla="*/ 8 h 139"/>
                <a:gd name="T20" fmla="*/ 76 w 108"/>
                <a:gd name="T21" fmla="*/ 12 h 139"/>
                <a:gd name="T22" fmla="*/ 83 w 108"/>
                <a:gd name="T23" fmla="*/ 19 h 139"/>
                <a:gd name="T24" fmla="*/ 89 w 108"/>
                <a:gd name="T25" fmla="*/ 30 h 139"/>
                <a:gd name="T26" fmla="*/ 91 w 108"/>
                <a:gd name="T27" fmla="*/ 44 h 139"/>
                <a:gd name="T28" fmla="*/ 89 w 108"/>
                <a:gd name="T29" fmla="*/ 60 h 139"/>
                <a:gd name="T30" fmla="*/ 82 w 108"/>
                <a:gd name="T31" fmla="*/ 75 h 139"/>
                <a:gd name="T32" fmla="*/ 71 w 108"/>
                <a:gd name="T33" fmla="*/ 89 h 139"/>
                <a:gd name="T34" fmla="*/ 59 w 108"/>
                <a:gd name="T35" fmla="*/ 103 h 139"/>
                <a:gd name="T36" fmla="*/ 46 w 108"/>
                <a:gd name="T37" fmla="*/ 114 h 139"/>
                <a:gd name="T38" fmla="*/ 32 w 108"/>
                <a:gd name="T39" fmla="*/ 124 h 139"/>
                <a:gd name="T40" fmla="*/ 19 w 108"/>
                <a:gd name="T41" fmla="*/ 131 h 139"/>
                <a:gd name="T42" fmla="*/ 17 w 108"/>
                <a:gd name="T43" fmla="*/ 133 h 139"/>
                <a:gd name="T44" fmla="*/ 15 w 108"/>
                <a:gd name="T45" fmla="*/ 135 h 139"/>
                <a:gd name="T46" fmla="*/ 15 w 108"/>
                <a:gd name="T47" fmla="*/ 137 h 139"/>
                <a:gd name="T48" fmla="*/ 16 w 108"/>
                <a:gd name="T49" fmla="*/ 139 h 139"/>
                <a:gd name="T50" fmla="*/ 36 w 108"/>
                <a:gd name="T51" fmla="*/ 136 h 139"/>
                <a:gd name="T52" fmla="*/ 55 w 108"/>
                <a:gd name="T53" fmla="*/ 128 h 139"/>
                <a:gd name="T54" fmla="*/ 72 w 108"/>
                <a:gd name="T55" fmla="*/ 116 h 139"/>
                <a:gd name="T56" fmla="*/ 89 w 108"/>
                <a:gd name="T57" fmla="*/ 98 h 139"/>
                <a:gd name="T58" fmla="*/ 100 w 108"/>
                <a:gd name="T59" fmla="*/ 80 h 139"/>
                <a:gd name="T60" fmla="*/ 108 w 108"/>
                <a:gd name="T61" fmla="*/ 60 h 139"/>
                <a:gd name="T62" fmla="*/ 108 w 108"/>
                <a:gd name="T63" fmla="*/ 41 h 139"/>
                <a:gd name="T64" fmla="*/ 102 w 108"/>
                <a:gd name="T65" fmla="*/ 21 h 139"/>
                <a:gd name="T66" fmla="*/ 97 w 108"/>
                <a:gd name="T67" fmla="*/ 12 h 139"/>
                <a:gd name="T68" fmla="*/ 91 w 108"/>
                <a:gd name="T69" fmla="*/ 6 h 139"/>
                <a:gd name="T70" fmla="*/ 83 w 108"/>
                <a:gd name="T71" fmla="*/ 3 h 139"/>
                <a:gd name="T72" fmla="*/ 76 w 108"/>
                <a:gd name="T73" fmla="*/ 0 h 139"/>
                <a:gd name="T74" fmla="*/ 68 w 108"/>
                <a:gd name="T75" fmla="*/ 0 h 139"/>
                <a:gd name="T76" fmla="*/ 59 w 108"/>
                <a:gd name="T77" fmla="*/ 1 h 139"/>
                <a:gd name="T78" fmla="*/ 51 w 108"/>
                <a:gd name="T79" fmla="*/ 4 h 139"/>
                <a:gd name="T80" fmla="*/ 41 w 108"/>
                <a:gd name="T81" fmla="*/ 8 h 139"/>
                <a:gd name="T82" fmla="*/ 33 w 108"/>
                <a:gd name="T83" fmla="*/ 13 h 139"/>
                <a:gd name="T84" fmla="*/ 28 w 108"/>
                <a:gd name="T85" fmla="*/ 21 h 139"/>
                <a:gd name="T86" fmla="*/ 22 w 108"/>
                <a:gd name="T87" fmla="*/ 29 h 139"/>
                <a:gd name="T88" fmla="*/ 16 w 108"/>
                <a:gd name="T89" fmla="*/ 38 h 139"/>
                <a:gd name="T90" fmla="*/ 11 w 108"/>
                <a:gd name="T91" fmla="*/ 49 h 139"/>
                <a:gd name="T92" fmla="*/ 8 w 108"/>
                <a:gd name="T93" fmla="*/ 59 h 139"/>
                <a:gd name="T94" fmla="*/ 3 w 108"/>
                <a:gd name="T95" fmla="*/ 68 h 139"/>
                <a:gd name="T96" fmla="*/ 0 w 108"/>
                <a:gd name="T97" fmla="*/ 76 h 139"/>
                <a:gd name="T98" fmla="*/ 0 w 108"/>
                <a:gd name="T99" fmla="*/ 76 h 139"/>
                <a:gd name="T100" fmla="*/ 1 w 108"/>
                <a:gd name="T101" fmla="*/ 76 h 139"/>
                <a:gd name="T102" fmla="*/ 1 w 108"/>
                <a:gd name="T103" fmla="*/ 76 h 139"/>
                <a:gd name="T104" fmla="*/ 1 w 108"/>
                <a:gd name="T105" fmla="*/ 76 h 139"/>
                <a:gd name="T106" fmla="*/ 1 w 108"/>
                <a:gd name="T107" fmla="*/ 7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8" h="139">
                  <a:moveTo>
                    <a:pt x="1" y="76"/>
                  </a:moveTo>
                  <a:lnTo>
                    <a:pt x="7" y="65"/>
                  </a:lnTo>
                  <a:lnTo>
                    <a:pt x="11" y="53"/>
                  </a:lnTo>
                  <a:lnTo>
                    <a:pt x="17" y="43"/>
                  </a:lnTo>
                  <a:lnTo>
                    <a:pt x="24" y="31"/>
                  </a:lnTo>
                  <a:lnTo>
                    <a:pt x="31" y="22"/>
                  </a:lnTo>
                  <a:lnTo>
                    <a:pt x="39" y="15"/>
                  </a:lnTo>
                  <a:lnTo>
                    <a:pt x="48" y="11"/>
                  </a:lnTo>
                  <a:lnTo>
                    <a:pt x="59" y="8"/>
                  </a:lnTo>
                  <a:lnTo>
                    <a:pt x="68" y="8"/>
                  </a:lnTo>
                  <a:lnTo>
                    <a:pt x="76" y="12"/>
                  </a:lnTo>
                  <a:lnTo>
                    <a:pt x="83" y="19"/>
                  </a:lnTo>
                  <a:lnTo>
                    <a:pt x="89" y="30"/>
                  </a:lnTo>
                  <a:lnTo>
                    <a:pt x="91" y="44"/>
                  </a:lnTo>
                  <a:lnTo>
                    <a:pt x="89" y="60"/>
                  </a:lnTo>
                  <a:lnTo>
                    <a:pt x="82" y="75"/>
                  </a:lnTo>
                  <a:lnTo>
                    <a:pt x="71" y="89"/>
                  </a:lnTo>
                  <a:lnTo>
                    <a:pt x="59" y="103"/>
                  </a:lnTo>
                  <a:lnTo>
                    <a:pt x="46" y="114"/>
                  </a:lnTo>
                  <a:lnTo>
                    <a:pt x="32" y="124"/>
                  </a:lnTo>
                  <a:lnTo>
                    <a:pt x="19" y="131"/>
                  </a:lnTo>
                  <a:lnTo>
                    <a:pt x="17" y="133"/>
                  </a:lnTo>
                  <a:lnTo>
                    <a:pt x="15" y="135"/>
                  </a:lnTo>
                  <a:lnTo>
                    <a:pt x="15" y="137"/>
                  </a:lnTo>
                  <a:lnTo>
                    <a:pt x="16" y="139"/>
                  </a:lnTo>
                  <a:lnTo>
                    <a:pt x="36" y="136"/>
                  </a:lnTo>
                  <a:lnTo>
                    <a:pt x="55" y="128"/>
                  </a:lnTo>
                  <a:lnTo>
                    <a:pt x="72" y="116"/>
                  </a:lnTo>
                  <a:lnTo>
                    <a:pt x="89" y="98"/>
                  </a:lnTo>
                  <a:lnTo>
                    <a:pt x="100" y="80"/>
                  </a:lnTo>
                  <a:lnTo>
                    <a:pt x="108" y="60"/>
                  </a:lnTo>
                  <a:lnTo>
                    <a:pt x="108" y="41"/>
                  </a:lnTo>
                  <a:lnTo>
                    <a:pt x="102" y="21"/>
                  </a:lnTo>
                  <a:lnTo>
                    <a:pt x="97" y="12"/>
                  </a:lnTo>
                  <a:lnTo>
                    <a:pt x="91" y="6"/>
                  </a:lnTo>
                  <a:lnTo>
                    <a:pt x="83" y="3"/>
                  </a:lnTo>
                  <a:lnTo>
                    <a:pt x="76" y="0"/>
                  </a:lnTo>
                  <a:lnTo>
                    <a:pt x="68" y="0"/>
                  </a:lnTo>
                  <a:lnTo>
                    <a:pt x="59" y="1"/>
                  </a:lnTo>
                  <a:lnTo>
                    <a:pt x="51" y="4"/>
                  </a:lnTo>
                  <a:lnTo>
                    <a:pt x="41" y="8"/>
                  </a:lnTo>
                  <a:lnTo>
                    <a:pt x="33" y="13"/>
                  </a:lnTo>
                  <a:lnTo>
                    <a:pt x="28" y="21"/>
                  </a:lnTo>
                  <a:lnTo>
                    <a:pt x="22" y="29"/>
                  </a:lnTo>
                  <a:lnTo>
                    <a:pt x="16" y="38"/>
                  </a:lnTo>
                  <a:lnTo>
                    <a:pt x="11" y="49"/>
                  </a:lnTo>
                  <a:lnTo>
                    <a:pt x="8" y="59"/>
                  </a:lnTo>
                  <a:lnTo>
                    <a:pt x="3" y="68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1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9" name="Freeform 82"/>
            <p:cNvSpPr>
              <a:spLocks/>
            </p:cNvSpPr>
            <p:nvPr/>
          </p:nvSpPr>
          <p:spPr bwMode="auto">
            <a:xfrm>
              <a:off x="5009" y="978"/>
              <a:ext cx="248" cy="268"/>
            </a:xfrm>
            <a:custGeom>
              <a:avLst/>
              <a:gdLst>
                <a:gd name="T0" fmla="*/ 1 w 496"/>
                <a:gd name="T1" fmla="*/ 45 h 536"/>
                <a:gd name="T2" fmla="*/ 3 w 496"/>
                <a:gd name="T3" fmla="*/ 140 h 536"/>
                <a:gd name="T4" fmla="*/ 22 w 496"/>
                <a:gd name="T5" fmla="*/ 205 h 536"/>
                <a:gd name="T6" fmla="*/ 45 w 496"/>
                <a:gd name="T7" fmla="*/ 241 h 536"/>
                <a:gd name="T8" fmla="*/ 73 w 496"/>
                <a:gd name="T9" fmla="*/ 273 h 536"/>
                <a:gd name="T10" fmla="*/ 107 w 496"/>
                <a:gd name="T11" fmla="*/ 301 h 536"/>
                <a:gd name="T12" fmla="*/ 134 w 496"/>
                <a:gd name="T13" fmla="*/ 321 h 536"/>
                <a:gd name="T14" fmla="*/ 157 w 496"/>
                <a:gd name="T15" fmla="*/ 335 h 536"/>
                <a:gd name="T16" fmla="*/ 179 w 496"/>
                <a:gd name="T17" fmla="*/ 348 h 536"/>
                <a:gd name="T18" fmla="*/ 202 w 496"/>
                <a:gd name="T19" fmla="*/ 359 h 536"/>
                <a:gd name="T20" fmla="*/ 227 w 496"/>
                <a:gd name="T21" fmla="*/ 370 h 536"/>
                <a:gd name="T22" fmla="*/ 250 w 496"/>
                <a:gd name="T23" fmla="*/ 380 h 536"/>
                <a:gd name="T24" fmla="*/ 274 w 496"/>
                <a:gd name="T25" fmla="*/ 391 h 536"/>
                <a:gd name="T26" fmla="*/ 298 w 496"/>
                <a:gd name="T27" fmla="*/ 401 h 536"/>
                <a:gd name="T28" fmla="*/ 322 w 496"/>
                <a:gd name="T29" fmla="*/ 412 h 536"/>
                <a:gd name="T30" fmla="*/ 347 w 496"/>
                <a:gd name="T31" fmla="*/ 426 h 536"/>
                <a:gd name="T32" fmla="*/ 372 w 496"/>
                <a:gd name="T33" fmla="*/ 440 h 536"/>
                <a:gd name="T34" fmla="*/ 395 w 496"/>
                <a:gd name="T35" fmla="*/ 455 h 536"/>
                <a:gd name="T36" fmla="*/ 418 w 496"/>
                <a:gd name="T37" fmla="*/ 471 h 536"/>
                <a:gd name="T38" fmla="*/ 441 w 496"/>
                <a:gd name="T39" fmla="*/ 489 h 536"/>
                <a:gd name="T40" fmla="*/ 463 w 496"/>
                <a:gd name="T41" fmla="*/ 507 h 536"/>
                <a:gd name="T42" fmla="*/ 483 w 496"/>
                <a:gd name="T43" fmla="*/ 525 h 536"/>
                <a:gd name="T44" fmla="*/ 495 w 496"/>
                <a:gd name="T45" fmla="*/ 536 h 536"/>
                <a:gd name="T46" fmla="*/ 496 w 496"/>
                <a:gd name="T47" fmla="*/ 535 h 536"/>
                <a:gd name="T48" fmla="*/ 480 w 496"/>
                <a:gd name="T49" fmla="*/ 517 h 536"/>
                <a:gd name="T50" fmla="*/ 448 w 496"/>
                <a:gd name="T51" fmla="*/ 487 h 536"/>
                <a:gd name="T52" fmla="*/ 414 w 496"/>
                <a:gd name="T53" fmla="*/ 459 h 536"/>
                <a:gd name="T54" fmla="*/ 380 w 496"/>
                <a:gd name="T55" fmla="*/ 432 h 536"/>
                <a:gd name="T56" fmla="*/ 339 w 496"/>
                <a:gd name="T57" fmla="*/ 406 h 536"/>
                <a:gd name="T58" fmla="*/ 297 w 496"/>
                <a:gd name="T59" fmla="*/ 380 h 536"/>
                <a:gd name="T60" fmla="*/ 252 w 496"/>
                <a:gd name="T61" fmla="*/ 357 h 536"/>
                <a:gd name="T62" fmla="*/ 208 w 496"/>
                <a:gd name="T63" fmla="*/ 333 h 536"/>
                <a:gd name="T64" fmla="*/ 167 w 496"/>
                <a:gd name="T65" fmla="*/ 308 h 536"/>
                <a:gd name="T66" fmla="*/ 129 w 496"/>
                <a:gd name="T67" fmla="*/ 282 h 536"/>
                <a:gd name="T68" fmla="*/ 93 w 496"/>
                <a:gd name="T69" fmla="*/ 253 h 536"/>
                <a:gd name="T70" fmla="*/ 61 w 496"/>
                <a:gd name="T71" fmla="*/ 221 h 536"/>
                <a:gd name="T72" fmla="*/ 31 w 496"/>
                <a:gd name="T73" fmla="*/ 181 h 536"/>
                <a:gd name="T74" fmla="*/ 11 w 496"/>
                <a:gd name="T75" fmla="*/ 132 h 536"/>
                <a:gd name="T76" fmla="*/ 3 w 496"/>
                <a:gd name="T77" fmla="*/ 79 h 536"/>
                <a:gd name="T78" fmla="*/ 4 w 496"/>
                <a:gd name="T79" fmla="*/ 25 h 536"/>
                <a:gd name="T80" fmla="*/ 9 w 496"/>
                <a:gd name="T81" fmla="*/ 0 h 536"/>
                <a:gd name="T82" fmla="*/ 9 w 496"/>
                <a:gd name="T83" fmla="*/ 0 h 536"/>
                <a:gd name="T84" fmla="*/ 9 w 496"/>
                <a:gd name="T8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6" h="536">
                  <a:moveTo>
                    <a:pt x="9" y="0"/>
                  </a:moveTo>
                  <a:lnTo>
                    <a:pt x="1" y="45"/>
                  </a:lnTo>
                  <a:lnTo>
                    <a:pt x="0" y="93"/>
                  </a:lnTo>
                  <a:lnTo>
                    <a:pt x="3" y="140"/>
                  </a:lnTo>
                  <a:lnTo>
                    <a:pt x="14" y="185"/>
                  </a:lnTo>
                  <a:lnTo>
                    <a:pt x="22" y="205"/>
                  </a:lnTo>
                  <a:lnTo>
                    <a:pt x="32" y="223"/>
                  </a:lnTo>
                  <a:lnTo>
                    <a:pt x="45" y="241"/>
                  </a:lnTo>
                  <a:lnTo>
                    <a:pt x="58" y="258"/>
                  </a:lnTo>
                  <a:lnTo>
                    <a:pt x="73" y="273"/>
                  </a:lnTo>
                  <a:lnTo>
                    <a:pt x="91" y="287"/>
                  </a:lnTo>
                  <a:lnTo>
                    <a:pt x="107" y="301"/>
                  </a:lnTo>
                  <a:lnTo>
                    <a:pt x="124" y="313"/>
                  </a:lnTo>
                  <a:lnTo>
                    <a:pt x="134" y="321"/>
                  </a:lnTo>
                  <a:lnTo>
                    <a:pt x="146" y="328"/>
                  </a:lnTo>
                  <a:lnTo>
                    <a:pt x="157" y="335"/>
                  </a:lnTo>
                  <a:lnTo>
                    <a:pt x="169" y="341"/>
                  </a:lnTo>
                  <a:lnTo>
                    <a:pt x="179" y="348"/>
                  </a:lnTo>
                  <a:lnTo>
                    <a:pt x="191" y="354"/>
                  </a:lnTo>
                  <a:lnTo>
                    <a:pt x="202" y="359"/>
                  </a:lnTo>
                  <a:lnTo>
                    <a:pt x="215" y="365"/>
                  </a:lnTo>
                  <a:lnTo>
                    <a:pt x="227" y="370"/>
                  </a:lnTo>
                  <a:lnTo>
                    <a:pt x="238" y="376"/>
                  </a:lnTo>
                  <a:lnTo>
                    <a:pt x="250" y="380"/>
                  </a:lnTo>
                  <a:lnTo>
                    <a:pt x="262" y="386"/>
                  </a:lnTo>
                  <a:lnTo>
                    <a:pt x="274" y="391"/>
                  </a:lnTo>
                  <a:lnTo>
                    <a:pt x="285" y="396"/>
                  </a:lnTo>
                  <a:lnTo>
                    <a:pt x="298" y="401"/>
                  </a:lnTo>
                  <a:lnTo>
                    <a:pt x="309" y="407"/>
                  </a:lnTo>
                  <a:lnTo>
                    <a:pt x="322" y="412"/>
                  </a:lnTo>
                  <a:lnTo>
                    <a:pt x="335" y="419"/>
                  </a:lnTo>
                  <a:lnTo>
                    <a:pt x="347" y="426"/>
                  </a:lnTo>
                  <a:lnTo>
                    <a:pt x="360" y="433"/>
                  </a:lnTo>
                  <a:lnTo>
                    <a:pt x="372" y="440"/>
                  </a:lnTo>
                  <a:lnTo>
                    <a:pt x="383" y="448"/>
                  </a:lnTo>
                  <a:lnTo>
                    <a:pt x="395" y="455"/>
                  </a:lnTo>
                  <a:lnTo>
                    <a:pt x="407" y="463"/>
                  </a:lnTo>
                  <a:lnTo>
                    <a:pt x="418" y="471"/>
                  </a:lnTo>
                  <a:lnTo>
                    <a:pt x="429" y="480"/>
                  </a:lnTo>
                  <a:lnTo>
                    <a:pt x="441" y="489"/>
                  </a:lnTo>
                  <a:lnTo>
                    <a:pt x="451" y="498"/>
                  </a:lnTo>
                  <a:lnTo>
                    <a:pt x="463" y="507"/>
                  </a:lnTo>
                  <a:lnTo>
                    <a:pt x="473" y="516"/>
                  </a:lnTo>
                  <a:lnTo>
                    <a:pt x="483" y="525"/>
                  </a:lnTo>
                  <a:lnTo>
                    <a:pt x="494" y="536"/>
                  </a:lnTo>
                  <a:lnTo>
                    <a:pt x="495" y="536"/>
                  </a:lnTo>
                  <a:lnTo>
                    <a:pt x="495" y="535"/>
                  </a:lnTo>
                  <a:lnTo>
                    <a:pt x="496" y="535"/>
                  </a:lnTo>
                  <a:lnTo>
                    <a:pt x="496" y="533"/>
                  </a:lnTo>
                  <a:lnTo>
                    <a:pt x="480" y="517"/>
                  </a:lnTo>
                  <a:lnTo>
                    <a:pt x="465" y="502"/>
                  </a:lnTo>
                  <a:lnTo>
                    <a:pt x="448" y="487"/>
                  </a:lnTo>
                  <a:lnTo>
                    <a:pt x="432" y="472"/>
                  </a:lnTo>
                  <a:lnTo>
                    <a:pt x="414" y="459"/>
                  </a:lnTo>
                  <a:lnTo>
                    <a:pt x="397" y="446"/>
                  </a:lnTo>
                  <a:lnTo>
                    <a:pt x="380" y="432"/>
                  </a:lnTo>
                  <a:lnTo>
                    <a:pt x="361" y="419"/>
                  </a:lnTo>
                  <a:lnTo>
                    <a:pt x="339" y="406"/>
                  </a:lnTo>
                  <a:lnTo>
                    <a:pt x="319" y="393"/>
                  </a:lnTo>
                  <a:lnTo>
                    <a:pt x="297" y="380"/>
                  </a:lnTo>
                  <a:lnTo>
                    <a:pt x="274" y="369"/>
                  </a:lnTo>
                  <a:lnTo>
                    <a:pt x="252" y="357"/>
                  </a:lnTo>
                  <a:lnTo>
                    <a:pt x="230" y="344"/>
                  </a:lnTo>
                  <a:lnTo>
                    <a:pt x="208" y="333"/>
                  </a:lnTo>
                  <a:lnTo>
                    <a:pt x="186" y="320"/>
                  </a:lnTo>
                  <a:lnTo>
                    <a:pt x="167" y="308"/>
                  </a:lnTo>
                  <a:lnTo>
                    <a:pt x="147" y="295"/>
                  </a:lnTo>
                  <a:lnTo>
                    <a:pt x="129" y="282"/>
                  </a:lnTo>
                  <a:lnTo>
                    <a:pt x="110" y="268"/>
                  </a:lnTo>
                  <a:lnTo>
                    <a:pt x="93" y="253"/>
                  </a:lnTo>
                  <a:lnTo>
                    <a:pt x="77" y="237"/>
                  </a:lnTo>
                  <a:lnTo>
                    <a:pt x="61" y="221"/>
                  </a:lnTo>
                  <a:lnTo>
                    <a:pt x="46" y="203"/>
                  </a:lnTo>
                  <a:lnTo>
                    <a:pt x="31" y="181"/>
                  </a:lnTo>
                  <a:lnTo>
                    <a:pt x="20" y="156"/>
                  </a:lnTo>
                  <a:lnTo>
                    <a:pt x="11" y="132"/>
                  </a:lnTo>
                  <a:lnTo>
                    <a:pt x="5" y="106"/>
                  </a:lnTo>
                  <a:lnTo>
                    <a:pt x="3" y="79"/>
                  </a:lnTo>
                  <a:lnTo>
                    <a:pt x="2" y="52"/>
                  </a:lnTo>
                  <a:lnTo>
                    <a:pt x="4" y="25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0" name="Freeform 83"/>
            <p:cNvSpPr>
              <a:spLocks/>
            </p:cNvSpPr>
            <p:nvPr/>
          </p:nvSpPr>
          <p:spPr bwMode="auto">
            <a:xfrm>
              <a:off x="4917" y="1222"/>
              <a:ext cx="332" cy="429"/>
            </a:xfrm>
            <a:custGeom>
              <a:avLst/>
              <a:gdLst>
                <a:gd name="T0" fmla="*/ 654 w 664"/>
                <a:gd name="T1" fmla="*/ 59 h 857"/>
                <a:gd name="T2" fmla="*/ 626 w 664"/>
                <a:gd name="T3" fmla="*/ 174 h 857"/>
                <a:gd name="T4" fmla="*/ 589 w 664"/>
                <a:gd name="T5" fmla="*/ 287 h 857"/>
                <a:gd name="T6" fmla="*/ 542 w 664"/>
                <a:gd name="T7" fmla="*/ 397 h 857"/>
                <a:gd name="T8" fmla="*/ 492 w 664"/>
                <a:gd name="T9" fmla="*/ 487 h 857"/>
                <a:gd name="T10" fmla="*/ 445 w 664"/>
                <a:gd name="T11" fmla="*/ 556 h 857"/>
                <a:gd name="T12" fmla="*/ 391 w 664"/>
                <a:gd name="T13" fmla="*/ 620 h 857"/>
                <a:gd name="T14" fmla="*/ 331 w 664"/>
                <a:gd name="T15" fmla="*/ 676 h 857"/>
                <a:gd name="T16" fmla="*/ 267 w 664"/>
                <a:gd name="T17" fmla="*/ 727 h 857"/>
                <a:gd name="T18" fmla="*/ 196 w 664"/>
                <a:gd name="T19" fmla="*/ 769 h 857"/>
                <a:gd name="T20" fmla="*/ 122 w 664"/>
                <a:gd name="T21" fmla="*/ 808 h 857"/>
                <a:gd name="T22" fmla="*/ 43 w 664"/>
                <a:gd name="T23" fmla="*/ 837 h 857"/>
                <a:gd name="T24" fmla="*/ 1 w 664"/>
                <a:gd name="T25" fmla="*/ 851 h 857"/>
                <a:gd name="T26" fmla="*/ 0 w 664"/>
                <a:gd name="T27" fmla="*/ 856 h 857"/>
                <a:gd name="T28" fmla="*/ 23 w 664"/>
                <a:gd name="T29" fmla="*/ 852 h 857"/>
                <a:gd name="T30" fmla="*/ 66 w 664"/>
                <a:gd name="T31" fmla="*/ 843 h 857"/>
                <a:gd name="T32" fmla="*/ 110 w 664"/>
                <a:gd name="T33" fmla="*/ 831 h 857"/>
                <a:gd name="T34" fmla="*/ 153 w 664"/>
                <a:gd name="T35" fmla="*/ 816 h 857"/>
                <a:gd name="T36" fmla="*/ 194 w 664"/>
                <a:gd name="T37" fmla="*/ 797 h 857"/>
                <a:gd name="T38" fmla="*/ 234 w 664"/>
                <a:gd name="T39" fmla="*/ 778 h 857"/>
                <a:gd name="T40" fmla="*/ 274 w 664"/>
                <a:gd name="T41" fmla="*/ 754 h 857"/>
                <a:gd name="T42" fmla="*/ 310 w 664"/>
                <a:gd name="T43" fmla="*/ 730 h 857"/>
                <a:gd name="T44" fmla="*/ 345 w 664"/>
                <a:gd name="T45" fmla="*/ 704 h 857"/>
                <a:gd name="T46" fmla="*/ 375 w 664"/>
                <a:gd name="T47" fmla="*/ 678 h 857"/>
                <a:gd name="T48" fmla="*/ 404 w 664"/>
                <a:gd name="T49" fmla="*/ 651 h 857"/>
                <a:gd name="T50" fmla="*/ 430 w 664"/>
                <a:gd name="T51" fmla="*/ 622 h 857"/>
                <a:gd name="T52" fmla="*/ 455 w 664"/>
                <a:gd name="T53" fmla="*/ 591 h 857"/>
                <a:gd name="T54" fmla="*/ 480 w 664"/>
                <a:gd name="T55" fmla="*/ 560 h 857"/>
                <a:gd name="T56" fmla="*/ 503 w 664"/>
                <a:gd name="T57" fmla="*/ 526 h 857"/>
                <a:gd name="T58" fmla="*/ 523 w 664"/>
                <a:gd name="T59" fmla="*/ 493 h 857"/>
                <a:gd name="T60" fmla="*/ 561 w 664"/>
                <a:gd name="T61" fmla="*/ 420 h 857"/>
                <a:gd name="T62" fmla="*/ 604 w 664"/>
                <a:gd name="T63" fmla="*/ 305 h 857"/>
                <a:gd name="T64" fmla="*/ 634 w 664"/>
                <a:gd name="T65" fmla="*/ 185 h 857"/>
                <a:gd name="T66" fmla="*/ 656 w 664"/>
                <a:gd name="T67" fmla="*/ 63 h 857"/>
                <a:gd name="T68" fmla="*/ 664 w 664"/>
                <a:gd name="T69" fmla="*/ 0 h 857"/>
                <a:gd name="T70" fmla="*/ 664 w 664"/>
                <a:gd name="T71" fmla="*/ 0 h 857"/>
                <a:gd name="T72" fmla="*/ 664 w 664"/>
                <a:gd name="T73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4" h="857">
                  <a:moveTo>
                    <a:pt x="664" y="0"/>
                  </a:moveTo>
                  <a:lnTo>
                    <a:pt x="654" y="59"/>
                  </a:lnTo>
                  <a:lnTo>
                    <a:pt x="641" y="117"/>
                  </a:lnTo>
                  <a:lnTo>
                    <a:pt x="626" y="174"/>
                  </a:lnTo>
                  <a:lnTo>
                    <a:pt x="609" y="232"/>
                  </a:lnTo>
                  <a:lnTo>
                    <a:pt x="589" y="287"/>
                  </a:lnTo>
                  <a:lnTo>
                    <a:pt x="566" y="343"/>
                  </a:lnTo>
                  <a:lnTo>
                    <a:pt x="542" y="397"/>
                  </a:lnTo>
                  <a:lnTo>
                    <a:pt x="514" y="450"/>
                  </a:lnTo>
                  <a:lnTo>
                    <a:pt x="492" y="487"/>
                  </a:lnTo>
                  <a:lnTo>
                    <a:pt x="469" y="523"/>
                  </a:lnTo>
                  <a:lnTo>
                    <a:pt x="445" y="556"/>
                  </a:lnTo>
                  <a:lnTo>
                    <a:pt x="419" y="588"/>
                  </a:lnTo>
                  <a:lnTo>
                    <a:pt x="391" y="620"/>
                  </a:lnTo>
                  <a:lnTo>
                    <a:pt x="362" y="648"/>
                  </a:lnTo>
                  <a:lnTo>
                    <a:pt x="331" y="676"/>
                  </a:lnTo>
                  <a:lnTo>
                    <a:pt x="300" y="701"/>
                  </a:lnTo>
                  <a:lnTo>
                    <a:pt x="267" y="727"/>
                  </a:lnTo>
                  <a:lnTo>
                    <a:pt x="232" y="749"/>
                  </a:lnTo>
                  <a:lnTo>
                    <a:pt x="196" y="769"/>
                  </a:lnTo>
                  <a:lnTo>
                    <a:pt x="160" y="789"/>
                  </a:lnTo>
                  <a:lnTo>
                    <a:pt x="122" y="808"/>
                  </a:lnTo>
                  <a:lnTo>
                    <a:pt x="84" y="822"/>
                  </a:lnTo>
                  <a:lnTo>
                    <a:pt x="43" y="837"/>
                  </a:lnTo>
                  <a:lnTo>
                    <a:pt x="3" y="850"/>
                  </a:lnTo>
                  <a:lnTo>
                    <a:pt x="1" y="851"/>
                  </a:lnTo>
                  <a:lnTo>
                    <a:pt x="0" y="854"/>
                  </a:lnTo>
                  <a:lnTo>
                    <a:pt x="0" y="856"/>
                  </a:lnTo>
                  <a:lnTo>
                    <a:pt x="1" y="857"/>
                  </a:lnTo>
                  <a:lnTo>
                    <a:pt x="23" y="852"/>
                  </a:lnTo>
                  <a:lnTo>
                    <a:pt x="44" y="848"/>
                  </a:lnTo>
                  <a:lnTo>
                    <a:pt x="66" y="843"/>
                  </a:lnTo>
                  <a:lnTo>
                    <a:pt x="88" y="836"/>
                  </a:lnTo>
                  <a:lnTo>
                    <a:pt x="110" y="831"/>
                  </a:lnTo>
                  <a:lnTo>
                    <a:pt x="131" y="822"/>
                  </a:lnTo>
                  <a:lnTo>
                    <a:pt x="153" y="816"/>
                  </a:lnTo>
                  <a:lnTo>
                    <a:pt x="173" y="806"/>
                  </a:lnTo>
                  <a:lnTo>
                    <a:pt x="194" y="797"/>
                  </a:lnTo>
                  <a:lnTo>
                    <a:pt x="215" y="788"/>
                  </a:lnTo>
                  <a:lnTo>
                    <a:pt x="234" y="778"/>
                  </a:lnTo>
                  <a:lnTo>
                    <a:pt x="254" y="767"/>
                  </a:lnTo>
                  <a:lnTo>
                    <a:pt x="274" y="754"/>
                  </a:lnTo>
                  <a:lnTo>
                    <a:pt x="292" y="743"/>
                  </a:lnTo>
                  <a:lnTo>
                    <a:pt x="310" y="730"/>
                  </a:lnTo>
                  <a:lnTo>
                    <a:pt x="329" y="716"/>
                  </a:lnTo>
                  <a:lnTo>
                    <a:pt x="345" y="704"/>
                  </a:lnTo>
                  <a:lnTo>
                    <a:pt x="360" y="691"/>
                  </a:lnTo>
                  <a:lnTo>
                    <a:pt x="375" y="678"/>
                  </a:lnTo>
                  <a:lnTo>
                    <a:pt x="389" y="665"/>
                  </a:lnTo>
                  <a:lnTo>
                    <a:pt x="404" y="651"/>
                  </a:lnTo>
                  <a:lnTo>
                    <a:pt x="416" y="636"/>
                  </a:lnTo>
                  <a:lnTo>
                    <a:pt x="430" y="622"/>
                  </a:lnTo>
                  <a:lnTo>
                    <a:pt x="443" y="606"/>
                  </a:lnTo>
                  <a:lnTo>
                    <a:pt x="455" y="591"/>
                  </a:lnTo>
                  <a:lnTo>
                    <a:pt x="468" y="576"/>
                  </a:lnTo>
                  <a:lnTo>
                    <a:pt x="480" y="560"/>
                  </a:lnTo>
                  <a:lnTo>
                    <a:pt x="491" y="543"/>
                  </a:lnTo>
                  <a:lnTo>
                    <a:pt x="503" y="526"/>
                  </a:lnTo>
                  <a:lnTo>
                    <a:pt x="513" y="510"/>
                  </a:lnTo>
                  <a:lnTo>
                    <a:pt x="523" y="493"/>
                  </a:lnTo>
                  <a:lnTo>
                    <a:pt x="533" y="475"/>
                  </a:lnTo>
                  <a:lnTo>
                    <a:pt x="561" y="420"/>
                  </a:lnTo>
                  <a:lnTo>
                    <a:pt x="584" y="362"/>
                  </a:lnTo>
                  <a:lnTo>
                    <a:pt x="604" y="305"/>
                  </a:lnTo>
                  <a:lnTo>
                    <a:pt x="621" y="245"/>
                  </a:lnTo>
                  <a:lnTo>
                    <a:pt x="634" y="185"/>
                  </a:lnTo>
                  <a:lnTo>
                    <a:pt x="645" y="124"/>
                  </a:lnTo>
                  <a:lnTo>
                    <a:pt x="656" y="63"/>
                  </a:lnTo>
                  <a:lnTo>
                    <a:pt x="664" y="0"/>
                  </a:lnTo>
                  <a:lnTo>
                    <a:pt x="664" y="0"/>
                  </a:lnTo>
                  <a:lnTo>
                    <a:pt x="664" y="0"/>
                  </a:lnTo>
                  <a:lnTo>
                    <a:pt x="664" y="0"/>
                  </a:lnTo>
                  <a:lnTo>
                    <a:pt x="664" y="0"/>
                  </a:lnTo>
                  <a:lnTo>
                    <a:pt x="6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1" name="Freeform 84"/>
            <p:cNvSpPr>
              <a:spLocks/>
            </p:cNvSpPr>
            <p:nvPr/>
          </p:nvSpPr>
          <p:spPr bwMode="auto">
            <a:xfrm>
              <a:off x="4676" y="1364"/>
              <a:ext cx="47" cy="77"/>
            </a:xfrm>
            <a:custGeom>
              <a:avLst/>
              <a:gdLst>
                <a:gd name="T0" fmla="*/ 93 w 93"/>
                <a:gd name="T1" fmla="*/ 0 h 153"/>
                <a:gd name="T2" fmla="*/ 91 w 93"/>
                <a:gd name="T3" fmla="*/ 28 h 153"/>
                <a:gd name="T4" fmla="*/ 85 w 93"/>
                <a:gd name="T5" fmla="*/ 53 h 153"/>
                <a:gd name="T6" fmla="*/ 76 w 93"/>
                <a:gd name="T7" fmla="*/ 77 h 153"/>
                <a:gd name="T8" fmla="*/ 61 w 93"/>
                <a:gd name="T9" fmla="*/ 100 h 153"/>
                <a:gd name="T10" fmla="*/ 55 w 93"/>
                <a:gd name="T11" fmla="*/ 107 h 153"/>
                <a:gd name="T12" fmla="*/ 51 w 93"/>
                <a:gd name="T13" fmla="*/ 115 h 153"/>
                <a:gd name="T14" fmla="*/ 44 w 93"/>
                <a:gd name="T15" fmla="*/ 122 h 153"/>
                <a:gd name="T16" fmla="*/ 38 w 93"/>
                <a:gd name="T17" fmla="*/ 129 h 153"/>
                <a:gd name="T18" fmla="*/ 31 w 93"/>
                <a:gd name="T19" fmla="*/ 135 h 153"/>
                <a:gd name="T20" fmla="*/ 23 w 93"/>
                <a:gd name="T21" fmla="*/ 140 h 153"/>
                <a:gd name="T22" fmla="*/ 15 w 93"/>
                <a:gd name="T23" fmla="*/ 142 h 153"/>
                <a:gd name="T24" fmla="*/ 6 w 93"/>
                <a:gd name="T25" fmla="*/ 144 h 153"/>
                <a:gd name="T26" fmla="*/ 4 w 93"/>
                <a:gd name="T27" fmla="*/ 144 h 153"/>
                <a:gd name="T28" fmla="*/ 1 w 93"/>
                <a:gd name="T29" fmla="*/ 146 h 153"/>
                <a:gd name="T30" fmla="*/ 0 w 93"/>
                <a:gd name="T31" fmla="*/ 148 h 153"/>
                <a:gd name="T32" fmla="*/ 1 w 93"/>
                <a:gd name="T33" fmla="*/ 150 h 153"/>
                <a:gd name="T34" fmla="*/ 9 w 93"/>
                <a:gd name="T35" fmla="*/ 153 h 153"/>
                <a:gd name="T36" fmla="*/ 17 w 93"/>
                <a:gd name="T37" fmla="*/ 153 h 153"/>
                <a:gd name="T38" fmla="*/ 26 w 93"/>
                <a:gd name="T39" fmla="*/ 149 h 153"/>
                <a:gd name="T40" fmla="*/ 34 w 93"/>
                <a:gd name="T41" fmla="*/ 143 h 153"/>
                <a:gd name="T42" fmla="*/ 42 w 93"/>
                <a:gd name="T43" fmla="*/ 136 h 153"/>
                <a:gd name="T44" fmla="*/ 49 w 93"/>
                <a:gd name="T45" fmla="*/ 128 h 153"/>
                <a:gd name="T46" fmla="*/ 54 w 93"/>
                <a:gd name="T47" fmla="*/ 121 h 153"/>
                <a:gd name="T48" fmla="*/ 59 w 93"/>
                <a:gd name="T49" fmla="*/ 115 h 153"/>
                <a:gd name="T50" fmla="*/ 68 w 93"/>
                <a:gd name="T51" fmla="*/ 103 h 153"/>
                <a:gd name="T52" fmla="*/ 75 w 93"/>
                <a:gd name="T53" fmla="*/ 89 h 153"/>
                <a:gd name="T54" fmla="*/ 81 w 93"/>
                <a:gd name="T55" fmla="*/ 75 h 153"/>
                <a:gd name="T56" fmla="*/ 87 w 93"/>
                <a:gd name="T57" fmla="*/ 61 h 153"/>
                <a:gd name="T58" fmla="*/ 90 w 93"/>
                <a:gd name="T59" fmla="*/ 46 h 153"/>
                <a:gd name="T60" fmla="*/ 92 w 93"/>
                <a:gd name="T61" fmla="*/ 31 h 153"/>
                <a:gd name="T62" fmla="*/ 93 w 93"/>
                <a:gd name="T63" fmla="*/ 16 h 153"/>
                <a:gd name="T64" fmla="*/ 93 w 93"/>
                <a:gd name="T65" fmla="*/ 0 h 153"/>
                <a:gd name="T66" fmla="*/ 93 w 93"/>
                <a:gd name="T67" fmla="*/ 0 h 153"/>
                <a:gd name="T68" fmla="*/ 93 w 93"/>
                <a:gd name="T69" fmla="*/ 0 h 153"/>
                <a:gd name="T70" fmla="*/ 93 w 93"/>
                <a:gd name="T71" fmla="*/ 0 h 153"/>
                <a:gd name="T72" fmla="*/ 93 w 93"/>
                <a:gd name="T73" fmla="*/ 0 h 153"/>
                <a:gd name="T74" fmla="*/ 93 w 93"/>
                <a:gd name="T7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3" h="153">
                  <a:moveTo>
                    <a:pt x="93" y="0"/>
                  </a:moveTo>
                  <a:lnTo>
                    <a:pt x="91" y="28"/>
                  </a:lnTo>
                  <a:lnTo>
                    <a:pt x="85" y="53"/>
                  </a:lnTo>
                  <a:lnTo>
                    <a:pt x="76" y="77"/>
                  </a:lnTo>
                  <a:lnTo>
                    <a:pt x="61" y="100"/>
                  </a:lnTo>
                  <a:lnTo>
                    <a:pt x="55" y="107"/>
                  </a:lnTo>
                  <a:lnTo>
                    <a:pt x="51" y="115"/>
                  </a:lnTo>
                  <a:lnTo>
                    <a:pt x="44" y="122"/>
                  </a:lnTo>
                  <a:lnTo>
                    <a:pt x="38" y="129"/>
                  </a:lnTo>
                  <a:lnTo>
                    <a:pt x="31" y="135"/>
                  </a:lnTo>
                  <a:lnTo>
                    <a:pt x="23" y="140"/>
                  </a:lnTo>
                  <a:lnTo>
                    <a:pt x="15" y="142"/>
                  </a:lnTo>
                  <a:lnTo>
                    <a:pt x="6" y="144"/>
                  </a:lnTo>
                  <a:lnTo>
                    <a:pt x="4" y="144"/>
                  </a:lnTo>
                  <a:lnTo>
                    <a:pt x="1" y="146"/>
                  </a:lnTo>
                  <a:lnTo>
                    <a:pt x="0" y="148"/>
                  </a:lnTo>
                  <a:lnTo>
                    <a:pt x="1" y="150"/>
                  </a:lnTo>
                  <a:lnTo>
                    <a:pt x="9" y="153"/>
                  </a:lnTo>
                  <a:lnTo>
                    <a:pt x="17" y="153"/>
                  </a:lnTo>
                  <a:lnTo>
                    <a:pt x="26" y="149"/>
                  </a:lnTo>
                  <a:lnTo>
                    <a:pt x="34" y="143"/>
                  </a:lnTo>
                  <a:lnTo>
                    <a:pt x="42" y="136"/>
                  </a:lnTo>
                  <a:lnTo>
                    <a:pt x="49" y="128"/>
                  </a:lnTo>
                  <a:lnTo>
                    <a:pt x="54" y="121"/>
                  </a:lnTo>
                  <a:lnTo>
                    <a:pt x="59" y="115"/>
                  </a:lnTo>
                  <a:lnTo>
                    <a:pt x="68" y="103"/>
                  </a:lnTo>
                  <a:lnTo>
                    <a:pt x="75" y="89"/>
                  </a:lnTo>
                  <a:lnTo>
                    <a:pt x="81" y="75"/>
                  </a:lnTo>
                  <a:lnTo>
                    <a:pt x="87" y="61"/>
                  </a:lnTo>
                  <a:lnTo>
                    <a:pt x="90" y="46"/>
                  </a:lnTo>
                  <a:lnTo>
                    <a:pt x="92" y="31"/>
                  </a:lnTo>
                  <a:lnTo>
                    <a:pt x="93" y="16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2" name="Freeform 85"/>
            <p:cNvSpPr>
              <a:spLocks/>
            </p:cNvSpPr>
            <p:nvPr/>
          </p:nvSpPr>
          <p:spPr bwMode="auto">
            <a:xfrm>
              <a:off x="4683" y="1380"/>
              <a:ext cx="60" cy="105"/>
            </a:xfrm>
            <a:custGeom>
              <a:avLst/>
              <a:gdLst>
                <a:gd name="T0" fmla="*/ 121 w 121"/>
                <a:gd name="T1" fmla="*/ 0 h 210"/>
                <a:gd name="T2" fmla="*/ 120 w 121"/>
                <a:gd name="T3" fmla="*/ 18 h 210"/>
                <a:gd name="T4" fmla="*/ 117 w 121"/>
                <a:gd name="T5" fmla="*/ 35 h 210"/>
                <a:gd name="T6" fmla="*/ 115 w 121"/>
                <a:gd name="T7" fmla="*/ 52 h 210"/>
                <a:gd name="T8" fmla="*/ 112 w 121"/>
                <a:gd name="T9" fmla="*/ 68 h 210"/>
                <a:gd name="T10" fmla="*/ 106 w 121"/>
                <a:gd name="T11" fmla="*/ 84 h 210"/>
                <a:gd name="T12" fmla="*/ 99 w 121"/>
                <a:gd name="T13" fmla="*/ 101 h 210"/>
                <a:gd name="T14" fmla="*/ 91 w 121"/>
                <a:gd name="T15" fmla="*/ 116 h 210"/>
                <a:gd name="T16" fmla="*/ 81 w 121"/>
                <a:gd name="T17" fmla="*/ 129 h 210"/>
                <a:gd name="T18" fmla="*/ 71 w 121"/>
                <a:gd name="T19" fmla="*/ 139 h 210"/>
                <a:gd name="T20" fmla="*/ 62 w 121"/>
                <a:gd name="T21" fmla="*/ 147 h 210"/>
                <a:gd name="T22" fmla="*/ 52 w 121"/>
                <a:gd name="T23" fmla="*/ 155 h 210"/>
                <a:gd name="T24" fmla="*/ 41 w 121"/>
                <a:gd name="T25" fmla="*/ 162 h 210"/>
                <a:gd name="T26" fmla="*/ 31 w 121"/>
                <a:gd name="T27" fmla="*/ 170 h 210"/>
                <a:gd name="T28" fmla="*/ 21 w 121"/>
                <a:gd name="T29" fmla="*/ 178 h 210"/>
                <a:gd name="T30" fmla="*/ 12 w 121"/>
                <a:gd name="T31" fmla="*/ 186 h 210"/>
                <a:gd name="T32" fmla="*/ 3 w 121"/>
                <a:gd name="T33" fmla="*/ 195 h 210"/>
                <a:gd name="T34" fmla="*/ 1 w 121"/>
                <a:gd name="T35" fmla="*/ 199 h 210"/>
                <a:gd name="T36" fmla="*/ 0 w 121"/>
                <a:gd name="T37" fmla="*/ 204 h 210"/>
                <a:gd name="T38" fmla="*/ 0 w 121"/>
                <a:gd name="T39" fmla="*/ 209 h 210"/>
                <a:gd name="T40" fmla="*/ 3 w 121"/>
                <a:gd name="T41" fmla="*/ 210 h 210"/>
                <a:gd name="T42" fmla="*/ 17 w 121"/>
                <a:gd name="T43" fmla="*/ 206 h 210"/>
                <a:gd name="T44" fmla="*/ 31 w 121"/>
                <a:gd name="T45" fmla="*/ 199 h 210"/>
                <a:gd name="T46" fmla="*/ 45 w 121"/>
                <a:gd name="T47" fmla="*/ 188 h 210"/>
                <a:gd name="T48" fmla="*/ 58 w 121"/>
                <a:gd name="T49" fmla="*/ 177 h 210"/>
                <a:gd name="T50" fmla="*/ 69 w 121"/>
                <a:gd name="T51" fmla="*/ 164 h 210"/>
                <a:gd name="T52" fmla="*/ 81 w 121"/>
                <a:gd name="T53" fmla="*/ 150 h 210"/>
                <a:gd name="T54" fmla="*/ 90 w 121"/>
                <a:gd name="T55" fmla="*/ 136 h 210"/>
                <a:gd name="T56" fmla="*/ 97 w 121"/>
                <a:gd name="T57" fmla="*/ 125 h 210"/>
                <a:gd name="T58" fmla="*/ 109 w 121"/>
                <a:gd name="T59" fmla="*/ 96 h 210"/>
                <a:gd name="T60" fmla="*/ 117 w 121"/>
                <a:gd name="T61" fmla="*/ 64 h 210"/>
                <a:gd name="T62" fmla="*/ 121 w 121"/>
                <a:gd name="T63" fmla="*/ 33 h 210"/>
                <a:gd name="T64" fmla="*/ 121 w 121"/>
                <a:gd name="T65" fmla="*/ 0 h 210"/>
                <a:gd name="T66" fmla="*/ 121 w 121"/>
                <a:gd name="T67" fmla="*/ 0 h 210"/>
                <a:gd name="T68" fmla="*/ 121 w 121"/>
                <a:gd name="T69" fmla="*/ 0 h 210"/>
                <a:gd name="T70" fmla="*/ 121 w 121"/>
                <a:gd name="T71" fmla="*/ 0 h 210"/>
                <a:gd name="T72" fmla="*/ 121 w 121"/>
                <a:gd name="T73" fmla="*/ 0 h 210"/>
                <a:gd name="T74" fmla="*/ 121 w 121"/>
                <a:gd name="T7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210">
                  <a:moveTo>
                    <a:pt x="121" y="0"/>
                  </a:moveTo>
                  <a:lnTo>
                    <a:pt x="120" y="18"/>
                  </a:lnTo>
                  <a:lnTo>
                    <a:pt x="117" y="35"/>
                  </a:lnTo>
                  <a:lnTo>
                    <a:pt x="115" y="52"/>
                  </a:lnTo>
                  <a:lnTo>
                    <a:pt x="112" y="68"/>
                  </a:lnTo>
                  <a:lnTo>
                    <a:pt x="106" y="84"/>
                  </a:lnTo>
                  <a:lnTo>
                    <a:pt x="99" y="101"/>
                  </a:lnTo>
                  <a:lnTo>
                    <a:pt x="91" y="116"/>
                  </a:lnTo>
                  <a:lnTo>
                    <a:pt x="81" y="129"/>
                  </a:lnTo>
                  <a:lnTo>
                    <a:pt x="71" y="139"/>
                  </a:lnTo>
                  <a:lnTo>
                    <a:pt x="62" y="147"/>
                  </a:lnTo>
                  <a:lnTo>
                    <a:pt x="52" y="155"/>
                  </a:lnTo>
                  <a:lnTo>
                    <a:pt x="41" y="162"/>
                  </a:lnTo>
                  <a:lnTo>
                    <a:pt x="31" y="170"/>
                  </a:lnTo>
                  <a:lnTo>
                    <a:pt x="21" y="178"/>
                  </a:lnTo>
                  <a:lnTo>
                    <a:pt x="12" y="186"/>
                  </a:lnTo>
                  <a:lnTo>
                    <a:pt x="3" y="195"/>
                  </a:lnTo>
                  <a:lnTo>
                    <a:pt x="1" y="199"/>
                  </a:lnTo>
                  <a:lnTo>
                    <a:pt x="0" y="204"/>
                  </a:lnTo>
                  <a:lnTo>
                    <a:pt x="0" y="209"/>
                  </a:lnTo>
                  <a:lnTo>
                    <a:pt x="3" y="210"/>
                  </a:lnTo>
                  <a:lnTo>
                    <a:pt x="17" y="206"/>
                  </a:lnTo>
                  <a:lnTo>
                    <a:pt x="31" y="199"/>
                  </a:lnTo>
                  <a:lnTo>
                    <a:pt x="45" y="188"/>
                  </a:lnTo>
                  <a:lnTo>
                    <a:pt x="58" y="177"/>
                  </a:lnTo>
                  <a:lnTo>
                    <a:pt x="69" y="164"/>
                  </a:lnTo>
                  <a:lnTo>
                    <a:pt x="81" y="150"/>
                  </a:lnTo>
                  <a:lnTo>
                    <a:pt x="90" y="136"/>
                  </a:lnTo>
                  <a:lnTo>
                    <a:pt x="97" y="125"/>
                  </a:lnTo>
                  <a:lnTo>
                    <a:pt x="109" y="96"/>
                  </a:lnTo>
                  <a:lnTo>
                    <a:pt x="117" y="64"/>
                  </a:lnTo>
                  <a:lnTo>
                    <a:pt x="121" y="33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3" name="Freeform 86"/>
            <p:cNvSpPr>
              <a:spLocks/>
            </p:cNvSpPr>
            <p:nvPr/>
          </p:nvSpPr>
          <p:spPr bwMode="auto">
            <a:xfrm>
              <a:off x="4549" y="1189"/>
              <a:ext cx="174" cy="198"/>
            </a:xfrm>
            <a:custGeom>
              <a:avLst/>
              <a:gdLst>
                <a:gd name="T0" fmla="*/ 337 w 347"/>
                <a:gd name="T1" fmla="*/ 381 h 395"/>
                <a:gd name="T2" fmla="*/ 319 w 347"/>
                <a:gd name="T3" fmla="*/ 355 h 395"/>
                <a:gd name="T4" fmla="*/ 303 w 347"/>
                <a:gd name="T5" fmla="*/ 327 h 395"/>
                <a:gd name="T6" fmla="*/ 286 w 347"/>
                <a:gd name="T7" fmla="*/ 299 h 395"/>
                <a:gd name="T8" fmla="*/ 274 w 347"/>
                <a:gd name="T9" fmla="*/ 266 h 395"/>
                <a:gd name="T10" fmla="*/ 267 w 347"/>
                <a:gd name="T11" fmla="*/ 227 h 395"/>
                <a:gd name="T12" fmla="*/ 259 w 347"/>
                <a:gd name="T13" fmla="*/ 190 h 395"/>
                <a:gd name="T14" fmla="*/ 246 w 347"/>
                <a:gd name="T15" fmla="*/ 156 h 395"/>
                <a:gd name="T16" fmla="*/ 231 w 347"/>
                <a:gd name="T17" fmla="*/ 135 h 395"/>
                <a:gd name="T18" fmla="*/ 220 w 347"/>
                <a:gd name="T19" fmla="*/ 122 h 395"/>
                <a:gd name="T20" fmla="*/ 206 w 347"/>
                <a:gd name="T21" fmla="*/ 110 h 395"/>
                <a:gd name="T22" fmla="*/ 193 w 347"/>
                <a:gd name="T23" fmla="*/ 98 h 395"/>
                <a:gd name="T24" fmla="*/ 182 w 347"/>
                <a:gd name="T25" fmla="*/ 86 h 395"/>
                <a:gd name="T26" fmla="*/ 170 w 347"/>
                <a:gd name="T27" fmla="*/ 77 h 395"/>
                <a:gd name="T28" fmla="*/ 159 w 347"/>
                <a:gd name="T29" fmla="*/ 70 h 395"/>
                <a:gd name="T30" fmla="*/ 146 w 347"/>
                <a:gd name="T31" fmla="*/ 63 h 395"/>
                <a:gd name="T32" fmla="*/ 122 w 347"/>
                <a:gd name="T33" fmla="*/ 54 h 395"/>
                <a:gd name="T34" fmla="*/ 87 w 347"/>
                <a:gd name="T35" fmla="*/ 41 h 395"/>
                <a:gd name="T36" fmla="*/ 53 w 347"/>
                <a:gd name="T37" fmla="*/ 27 h 395"/>
                <a:gd name="T38" fmla="*/ 20 w 347"/>
                <a:gd name="T39" fmla="*/ 10 h 395"/>
                <a:gd name="T40" fmla="*/ 3 w 347"/>
                <a:gd name="T41" fmla="*/ 1 h 395"/>
                <a:gd name="T42" fmla="*/ 0 w 347"/>
                <a:gd name="T43" fmla="*/ 7 h 395"/>
                <a:gd name="T44" fmla="*/ 12 w 347"/>
                <a:gd name="T45" fmla="*/ 19 h 395"/>
                <a:gd name="T46" fmla="*/ 39 w 347"/>
                <a:gd name="T47" fmla="*/ 38 h 395"/>
                <a:gd name="T48" fmla="*/ 65 w 347"/>
                <a:gd name="T49" fmla="*/ 53 h 395"/>
                <a:gd name="T50" fmla="*/ 94 w 347"/>
                <a:gd name="T51" fmla="*/ 67 h 395"/>
                <a:gd name="T52" fmla="*/ 118 w 347"/>
                <a:gd name="T53" fmla="*/ 76 h 395"/>
                <a:gd name="T54" fmla="*/ 136 w 347"/>
                <a:gd name="T55" fmla="*/ 83 h 395"/>
                <a:gd name="T56" fmla="*/ 153 w 347"/>
                <a:gd name="T57" fmla="*/ 91 h 395"/>
                <a:gd name="T58" fmla="*/ 168 w 347"/>
                <a:gd name="T59" fmla="*/ 101 h 395"/>
                <a:gd name="T60" fmla="*/ 182 w 347"/>
                <a:gd name="T61" fmla="*/ 114 h 395"/>
                <a:gd name="T62" fmla="*/ 195 w 347"/>
                <a:gd name="T63" fmla="*/ 124 h 395"/>
                <a:gd name="T64" fmla="*/ 209 w 347"/>
                <a:gd name="T65" fmla="*/ 135 h 395"/>
                <a:gd name="T66" fmla="*/ 223 w 347"/>
                <a:gd name="T67" fmla="*/ 145 h 395"/>
                <a:gd name="T68" fmla="*/ 243 w 347"/>
                <a:gd name="T69" fmla="*/ 165 h 395"/>
                <a:gd name="T70" fmla="*/ 257 w 347"/>
                <a:gd name="T71" fmla="*/ 199 h 395"/>
                <a:gd name="T72" fmla="*/ 263 w 347"/>
                <a:gd name="T73" fmla="*/ 238 h 395"/>
                <a:gd name="T74" fmla="*/ 271 w 347"/>
                <a:gd name="T75" fmla="*/ 275 h 395"/>
                <a:gd name="T76" fmla="*/ 285 w 347"/>
                <a:gd name="T77" fmla="*/ 306 h 395"/>
                <a:gd name="T78" fmla="*/ 301 w 347"/>
                <a:gd name="T79" fmla="*/ 333 h 395"/>
                <a:gd name="T80" fmla="*/ 319 w 347"/>
                <a:gd name="T81" fmla="*/ 358 h 395"/>
                <a:gd name="T82" fmla="*/ 337 w 347"/>
                <a:gd name="T83" fmla="*/ 382 h 395"/>
                <a:gd name="T84" fmla="*/ 347 w 347"/>
                <a:gd name="T85" fmla="*/ 395 h 395"/>
                <a:gd name="T86" fmla="*/ 347 w 347"/>
                <a:gd name="T87" fmla="*/ 395 h 395"/>
                <a:gd name="T88" fmla="*/ 347 w 347"/>
                <a:gd name="T89" fmla="*/ 394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7" h="395">
                  <a:moveTo>
                    <a:pt x="347" y="394"/>
                  </a:moveTo>
                  <a:lnTo>
                    <a:pt x="337" y="381"/>
                  </a:lnTo>
                  <a:lnTo>
                    <a:pt x="328" y="369"/>
                  </a:lnTo>
                  <a:lnTo>
                    <a:pt x="319" y="355"/>
                  </a:lnTo>
                  <a:lnTo>
                    <a:pt x="311" y="341"/>
                  </a:lnTo>
                  <a:lnTo>
                    <a:pt x="303" y="327"/>
                  </a:lnTo>
                  <a:lnTo>
                    <a:pt x="295" y="313"/>
                  </a:lnTo>
                  <a:lnTo>
                    <a:pt x="286" y="299"/>
                  </a:lnTo>
                  <a:lnTo>
                    <a:pt x="280" y="284"/>
                  </a:lnTo>
                  <a:lnTo>
                    <a:pt x="274" y="266"/>
                  </a:lnTo>
                  <a:lnTo>
                    <a:pt x="270" y="246"/>
                  </a:lnTo>
                  <a:lnTo>
                    <a:pt x="267" y="227"/>
                  </a:lnTo>
                  <a:lnTo>
                    <a:pt x="263" y="207"/>
                  </a:lnTo>
                  <a:lnTo>
                    <a:pt x="259" y="190"/>
                  </a:lnTo>
                  <a:lnTo>
                    <a:pt x="253" y="173"/>
                  </a:lnTo>
                  <a:lnTo>
                    <a:pt x="246" y="156"/>
                  </a:lnTo>
                  <a:lnTo>
                    <a:pt x="237" y="141"/>
                  </a:lnTo>
                  <a:lnTo>
                    <a:pt x="231" y="135"/>
                  </a:lnTo>
                  <a:lnTo>
                    <a:pt x="225" y="129"/>
                  </a:lnTo>
                  <a:lnTo>
                    <a:pt x="220" y="122"/>
                  </a:lnTo>
                  <a:lnTo>
                    <a:pt x="213" y="116"/>
                  </a:lnTo>
                  <a:lnTo>
                    <a:pt x="206" y="110"/>
                  </a:lnTo>
                  <a:lnTo>
                    <a:pt x="200" y="105"/>
                  </a:lnTo>
                  <a:lnTo>
                    <a:pt x="193" y="98"/>
                  </a:lnTo>
                  <a:lnTo>
                    <a:pt x="187" y="92"/>
                  </a:lnTo>
                  <a:lnTo>
                    <a:pt x="182" y="86"/>
                  </a:lnTo>
                  <a:lnTo>
                    <a:pt x="176" y="82"/>
                  </a:lnTo>
                  <a:lnTo>
                    <a:pt x="170" y="77"/>
                  </a:lnTo>
                  <a:lnTo>
                    <a:pt x="164" y="73"/>
                  </a:lnTo>
                  <a:lnTo>
                    <a:pt x="159" y="70"/>
                  </a:lnTo>
                  <a:lnTo>
                    <a:pt x="152" y="67"/>
                  </a:lnTo>
                  <a:lnTo>
                    <a:pt x="146" y="63"/>
                  </a:lnTo>
                  <a:lnTo>
                    <a:pt x="139" y="61"/>
                  </a:lnTo>
                  <a:lnTo>
                    <a:pt x="122" y="54"/>
                  </a:lnTo>
                  <a:lnTo>
                    <a:pt x="105" y="47"/>
                  </a:lnTo>
                  <a:lnTo>
                    <a:pt x="87" y="41"/>
                  </a:lnTo>
                  <a:lnTo>
                    <a:pt x="70" y="34"/>
                  </a:lnTo>
                  <a:lnTo>
                    <a:pt x="53" y="27"/>
                  </a:lnTo>
                  <a:lnTo>
                    <a:pt x="37" y="19"/>
                  </a:lnTo>
                  <a:lnTo>
                    <a:pt x="20" y="10"/>
                  </a:lnTo>
                  <a:lnTo>
                    <a:pt x="6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0" y="7"/>
                  </a:lnTo>
                  <a:lnTo>
                    <a:pt x="1" y="9"/>
                  </a:lnTo>
                  <a:lnTo>
                    <a:pt x="12" y="19"/>
                  </a:lnTo>
                  <a:lnTo>
                    <a:pt x="25" y="28"/>
                  </a:lnTo>
                  <a:lnTo>
                    <a:pt x="39" y="38"/>
                  </a:lnTo>
                  <a:lnTo>
                    <a:pt x="52" y="46"/>
                  </a:lnTo>
                  <a:lnTo>
                    <a:pt x="65" y="53"/>
                  </a:lnTo>
                  <a:lnTo>
                    <a:pt x="80" y="60"/>
                  </a:lnTo>
                  <a:lnTo>
                    <a:pt x="94" y="67"/>
                  </a:lnTo>
                  <a:lnTo>
                    <a:pt x="109" y="72"/>
                  </a:lnTo>
                  <a:lnTo>
                    <a:pt x="118" y="76"/>
                  </a:lnTo>
                  <a:lnTo>
                    <a:pt x="128" y="79"/>
                  </a:lnTo>
                  <a:lnTo>
                    <a:pt x="136" y="83"/>
                  </a:lnTo>
                  <a:lnTo>
                    <a:pt x="145" y="86"/>
                  </a:lnTo>
                  <a:lnTo>
                    <a:pt x="153" y="91"/>
                  </a:lnTo>
                  <a:lnTo>
                    <a:pt x="161" y="95"/>
                  </a:lnTo>
                  <a:lnTo>
                    <a:pt x="168" y="101"/>
                  </a:lnTo>
                  <a:lnTo>
                    <a:pt x="176" y="108"/>
                  </a:lnTo>
                  <a:lnTo>
                    <a:pt x="182" y="114"/>
                  </a:lnTo>
                  <a:lnTo>
                    <a:pt x="189" y="120"/>
                  </a:lnTo>
                  <a:lnTo>
                    <a:pt x="195" y="124"/>
                  </a:lnTo>
                  <a:lnTo>
                    <a:pt x="202" y="130"/>
                  </a:lnTo>
                  <a:lnTo>
                    <a:pt x="209" y="135"/>
                  </a:lnTo>
                  <a:lnTo>
                    <a:pt x="216" y="140"/>
                  </a:lnTo>
                  <a:lnTo>
                    <a:pt x="223" y="145"/>
                  </a:lnTo>
                  <a:lnTo>
                    <a:pt x="230" y="151"/>
                  </a:lnTo>
                  <a:lnTo>
                    <a:pt x="243" y="165"/>
                  </a:lnTo>
                  <a:lnTo>
                    <a:pt x="251" y="182"/>
                  </a:lnTo>
                  <a:lnTo>
                    <a:pt x="257" y="199"/>
                  </a:lnTo>
                  <a:lnTo>
                    <a:pt x="261" y="219"/>
                  </a:lnTo>
                  <a:lnTo>
                    <a:pt x="263" y="238"/>
                  </a:lnTo>
                  <a:lnTo>
                    <a:pt x="267" y="257"/>
                  </a:lnTo>
                  <a:lnTo>
                    <a:pt x="271" y="275"/>
                  </a:lnTo>
                  <a:lnTo>
                    <a:pt x="278" y="293"/>
                  </a:lnTo>
                  <a:lnTo>
                    <a:pt x="285" y="306"/>
                  </a:lnTo>
                  <a:lnTo>
                    <a:pt x="293" y="319"/>
                  </a:lnTo>
                  <a:lnTo>
                    <a:pt x="301" y="333"/>
                  </a:lnTo>
                  <a:lnTo>
                    <a:pt x="309" y="346"/>
                  </a:lnTo>
                  <a:lnTo>
                    <a:pt x="319" y="358"/>
                  </a:lnTo>
                  <a:lnTo>
                    <a:pt x="327" y="371"/>
                  </a:lnTo>
                  <a:lnTo>
                    <a:pt x="337" y="382"/>
                  </a:lnTo>
                  <a:lnTo>
                    <a:pt x="347" y="395"/>
                  </a:lnTo>
                  <a:lnTo>
                    <a:pt x="347" y="395"/>
                  </a:lnTo>
                  <a:lnTo>
                    <a:pt x="347" y="395"/>
                  </a:lnTo>
                  <a:lnTo>
                    <a:pt x="347" y="395"/>
                  </a:lnTo>
                  <a:lnTo>
                    <a:pt x="347" y="394"/>
                  </a:lnTo>
                  <a:lnTo>
                    <a:pt x="347" y="3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4" name="Freeform 87"/>
            <p:cNvSpPr>
              <a:spLocks/>
            </p:cNvSpPr>
            <p:nvPr/>
          </p:nvSpPr>
          <p:spPr bwMode="auto">
            <a:xfrm>
              <a:off x="4602" y="1314"/>
              <a:ext cx="92" cy="119"/>
            </a:xfrm>
            <a:custGeom>
              <a:avLst/>
              <a:gdLst>
                <a:gd name="T0" fmla="*/ 4 w 183"/>
                <a:gd name="T1" fmla="*/ 19 h 237"/>
                <a:gd name="T2" fmla="*/ 7 w 183"/>
                <a:gd name="T3" fmla="*/ 59 h 237"/>
                <a:gd name="T4" fmla="*/ 9 w 183"/>
                <a:gd name="T5" fmla="*/ 99 h 237"/>
                <a:gd name="T6" fmla="*/ 19 w 183"/>
                <a:gd name="T7" fmla="*/ 136 h 237"/>
                <a:gd name="T8" fmla="*/ 38 w 183"/>
                <a:gd name="T9" fmla="*/ 161 h 237"/>
                <a:gd name="T10" fmla="*/ 53 w 183"/>
                <a:gd name="T11" fmla="*/ 175 h 237"/>
                <a:gd name="T12" fmla="*/ 70 w 183"/>
                <a:gd name="T13" fmla="*/ 187 h 237"/>
                <a:gd name="T14" fmla="*/ 88 w 183"/>
                <a:gd name="T15" fmla="*/ 196 h 237"/>
                <a:gd name="T16" fmla="*/ 102 w 183"/>
                <a:gd name="T17" fmla="*/ 202 h 237"/>
                <a:gd name="T18" fmla="*/ 112 w 183"/>
                <a:gd name="T19" fmla="*/ 205 h 237"/>
                <a:gd name="T20" fmla="*/ 122 w 183"/>
                <a:gd name="T21" fmla="*/ 207 h 237"/>
                <a:gd name="T22" fmla="*/ 132 w 183"/>
                <a:gd name="T23" fmla="*/ 210 h 237"/>
                <a:gd name="T24" fmla="*/ 141 w 183"/>
                <a:gd name="T25" fmla="*/ 214 h 237"/>
                <a:gd name="T26" fmla="*/ 151 w 183"/>
                <a:gd name="T27" fmla="*/ 221 h 237"/>
                <a:gd name="T28" fmla="*/ 161 w 183"/>
                <a:gd name="T29" fmla="*/ 228 h 237"/>
                <a:gd name="T30" fmla="*/ 170 w 183"/>
                <a:gd name="T31" fmla="*/ 234 h 237"/>
                <a:gd name="T32" fmla="*/ 178 w 183"/>
                <a:gd name="T33" fmla="*/ 237 h 237"/>
                <a:gd name="T34" fmla="*/ 183 w 183"/>
                <a:gd name="T35" fmla="*/ 233 h 237"/>
                <a:gd name="T36" fmla="*/ 176 w 183"/>
                <a:gd name="T37" fmla="*/ 222 h 237"/>
                <a:gd name="T38" fmla="*/ 167 w 183"/>
                <a:gd name="T39" fmla="*/ 210 h 237"/>
                <a:gd name="T40" fmla="*/ 156 w 183"/>
                <a:gd name="T41" fmla="*/ 197 h 237"/>
                <a:gd name="T42" fmla="*/ 144 w 183"/>
                <a:gd name="T43" fmla="*/ 187 h 237"/>
                <a:gd name="T44" fmla="*/ 125 w 183"/>
                <a:gd name="T45" fmla="*/ 179 h 237"/>
                <a:gd name="T46" fmla="*/ 107 w 183"/>
                <a:gd name="T47" fmla="*/ 171 h 237"/>
                <a:gd name="T48" fmla="*/ 88 w 183"/>
                <a:gd name="T49" fmla="*/ 161 h 237"/>
                <a:gd name="T50" fmla="*/ 71 w 183"/>
                <a:gd name="T51" fmla="*/ 150 h 237"/>
                <a:gd name="T52" fmla="*/ 48 w 183"/>
                <a:gd name="T53" fmla="*/ 128 h 237"/>
                <a:gd name="T54" fmla="*/ 29 w 183"/>
                <a:gd name="T55" fmla="*/ 94 h 237"/>
                <a:gd name="T56" fmla="*/ 18 w 183"/>
                <a:gd name="T57" fmla="*/ 58 h 237"/>
                <a:gd name="T58" fmla="*/ 8 w 183"/>
                <a:gd name="T59" fmla="*/ 19 h 237"/>
                <a:gd name="T60" fmla="*/ 0 w 183"/>
                <a:gd name="T61" fmla="*/ 0 h 237"/>
                <a:gd name="T62" fmla="*/ 0 w 183"/>
                <a:gd name="T63" fmla="*/ 0 h 237"/>
                <a:gd name="T64" fmla="*/ 0 w 183"/>
                <a:gd name="T6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3" h="237">
                  <a:moveTo>
                    <a:pt x="0" y="0"/>
                  </a:moveTo>
                  <a:lnTo>
                    <a:pt x="4" y="19"/>
                  </a:lnTo>
                  <a:lnTo>
                    <a:pt x="6" y="39"/>
                  </a:lnTo>
                  <a:lnTo>
                    <a:pt x="7" y="59"/>
                  </a:lnTo>
                  <a:lnTo>
                    <a:pt x="8" y="79"/>
                  </a:lnTo>
                  <a:lnTo>
                    <a:pt x="9" y="99"/>
                  </a:lnTo>
                  <a:lnTo>
                    <a:pt x="14" y="117"/>
                  </a:lnTo>
                  <a:lnTo>
                    <a:pt x="19" y="136"/>
                  </a:lnTo>
                  <a:lnTo>
                    <a:pt x="31" y="153"/>
                  </a:lnTo>
                  <a:lnTo>
                    <a:pt x="38" y="161"/>
                  </a:lnTo>
                  <a:lnTo>
                    <a:pt x="46" y="168"/>
                  </a:lnTo>
                  <a:lnTo>
                    <a:pt x="53" y="175"/>
                  </a:lnTo>
                  <a:lnTo>
                    <a:pt x="61" y="181"/>
                  </a:lnTo>
                  <a:lnTo>
                    <a:pt x="70" y="187"/>
                  </a:lnTo>
                  <a:lnTo>
                    <a:pt x="78" y="191"/>
                  </a:lnTo>
                  <a:lnTo>
                    <a:pt x="88" y="196"/>
                  </a:lnTo>
                  <a:lnTo>
                    <a:pt x="98" y="200"/>
                  </a:lnTo>
                  <a:lnTo>
                    <a:pt x="102" y="202"/>
                  </a:lnTo>
                  <a:lnTo>
                    <a:pt x="107" y="204"/>
                  </a:lnTo>
                  <a:lnTo>
                    <a:pt x="112" y="205"/>
                  </a:lnTo>
                  <a:lnTo>
                    <a:pt x="117" y="206"/>
                  </a:lnTo>
                  <a:lnTo>
                    <a:pt x="122" y="207"/>
                  </a:lnTo>
                  <a:lnTo>
                    <a:pt x="126" y="209"/>
                  </a:lnTo>
                  <a:lnTo>
                    <a:pt x="132" y="210"/>
                  </a:lnTo>
                  <a:lnTo>
                    <a:pt x="137" y="212"/>
                  </a:lnTo>
                  <a:lnTo>
                    <a:pt x="141" y="214"/>
                  </a:lnTo>
                  <a:lnTo>
                    <a:pt x="146" y="218"/>
                  </a:lnTo>
                  <a:lnTo>
                    <a:pt x="151" y="221"/>
                  </a:lnTo>
                  <a:lnTo>
                    <a:pt x="156" y="225"/>
                  </a:lnTo>
                  <a:lnTo>
                    <a:pt x="161" y="228"/>
                  </a:lnTo>
                  <a:lnTo>
                    <a:pt x="166" y="230"/>
                  </a:lnTo>
                  <a:lnTo>
                    <a:pt x="170" y="234"/>
                  </a:lnTo>
                  <a:lnTo>
                    <a:pt x="175" y="237"/>
                  </a:lnTo>
                  <a:lnTo>
                    <a:pt x="178" y="237"/>
                  </a:lnTo>
                  <a:lnTo>
                    <a:pt x="181" y="235"/>
                  </a:lnTo>
                  <a:lnTo>
                    <a:pt x="183" y="233"/>
                  </a:lnTo>
                  <a:lnTo>
                    <a:pt x="182" y="229"/>
                  </a:lnTo>
                  <a:lnTo>
                    <a:pt x="176" y="222"/>
                  </a:lnTo>
                  <a:lnTo>
                    <a:pt x="171" y="217"/>
                  </a:lnTo>
                  <a:lnTo>
                    <a:pt x="167" y="210"/>
                  </a:lnTo>
                  <a:lnTo>
                    <a:pt x="161" y="203"/>
                  </a:lnTo>
                  <a:lnTo>
                    <a:pt x="156" y="197"/>
                  </a:lnTo>
                  <a:lnTo>
                    <a:pt x="150" y="192"/>
                  </a:lnTo>
                  <a:lnTo>
                    <a:pt x="144" y="187"/>
                  </a:lnTo>
                  <a:lnTo>
                    <a:pt x="136" y="183"/>
                  </a:lnTo>
                  <a:lnTo>
                    <a:pt x="125" y="179"/>
                  </a:lnTo>
                  <a:lnTo>
                    <a:pt x="116" y="174"/>
                  </a:lnTo>
                  <a:lnTo>
                    <a:pt x="107" y="171"/>
                  </a:lnTo>
                  <a:lnTo>
                    <a:pt x="98" y="166"/>
                  </a:lnTo>
                  <a:lnTo>
                    <a:pt x="88" y="161"/>
                  </a:lnTo>
                  <a:lnTo>
                    <a:pt x="79" y="157"/>
                  </a:lnTo>
                  <a:lnTo>
                    <a:pt x="71" y="150"/>
                  </a:lnTo>
                  <a:lnTo>
                    <a:pt x="62" y="143"/>
                  </a:lnTo>
                  <a:lnTo>
                    <a:pt x="48" y="128"/>
                  </a:lnTo>
                  <a:lnTo>
                    <a:pt x="37" y="112"/>
                  </a:lnTo>
                  <a:lnTo>
                    <a:pt x="29" y="94"/>
                  </a:lnTo>
                  <a:lnTo>
                    <a:pt x="23" y="76"/>
                  </a:lnTo>
                  <a:lnTo>
                    <a:pt x="18" y="58"/>
                  </a:lnTo>
                  <a:lnTo>
                    <a:pt x="14" y="38"/>
                  </a:lnTo>
                  <a:lnTo>
                    <a:pt x="8" y="19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5" name="Freeform 88"/>
            <p:cNvSpPr>
              <a:spLocks/>
            </p:cNvSpPr>
            <p:nvPr/>
          </p:nvSpPr>
          <p:spPr bwMode="auto">
            <a:xfrm>
              <a:off x="4565" y="1295"/>
              <a:ext cx="68" cy="36"/>
            </a:xfrm>
            <a:custGeom>
              <a:avLst/>
              <a:gdLst>
                <a:gd name="T0" fmla="*/ 1 w 136"/>
                <a:gd name="T1" fmla="*/ 71 h 71"/>
                <a:gd name="T2" fmla="*/ 0 w 136"/>
                <a:gd name="T3" fmla="*/ 57 h 71"/>
                <a:gd name="T4" fmla="*/ 5 w 136"/>
                <a:gd name="T5" fmla="*/ 47 h 71"/>
                <a:gd name="T6" fmla="*/ 12 w 136"/>
                <a:gd name="T7" fmla="*/ 39 h 71"/>
                <a:gd name="T8" fmla="*/ 21 w 136"/>
                <a:gd name="T9" fmla="*/ 34 h 71"/>
                <a:gd name="T10" fmla="*/ 32 w 136"/>
                <a:gd name="T11" fmla="*/ 31 h 71"/>
                <a:gd name="T12" fmla="*/ 44 w 136"/>
                <a:gd name="T13" fmla="*/ 30 h 71"/>
                <a:gd name="T14" fmla="*/ 55 w 136"/>
                <a:gd name="T15" fmla="*/ 27 h 71"/>
                <a:gd name="T16" fmla="*/ 66 w 136"/>
                <a:gd name="T17" fmla="*/ 26 h 71"/>
                <a:gd name="T18" fmla="*/ 74 w 136"/>
                <a:gd name="T19" fmla="*/ 24 h 71"/>
                <a:gd name="T20" fmla="*/ 82 w 136"/>
                <a:gd name="T21" fmla="*/ 22 h 71"/>
                <a:gd name="T22" fmla="*/ 90 w 136"/>
                <a:gd name="T23" fmla="*/ 19 h 71"/>
                <a:gd name="T24" fmla="*/ 99 w 136"/>
                <a:gd name="T25" fmla="*/ 17 h 71"/>
                <a:gd name="T26" fmla="*/ 107 w 136"/>
                <a:gd name="T27" fmla="*/ 15 h 71"/>
                <a:gd name="T28" fmla="*/ 115 w 136"/>
                <a:gd name="T29" fmla="*/ 12 h 71"/>
                <a:gd name="T30" fmla="*/ 123 w 136"/>
                <a:gd name="T31" fmla="*/ 9 h 71"/>
                <a:gd name="T32" fmla="*/ 131 w 136"/>
                <a:gd name="T33" fmla="*/ 7 h 71"/>
                <a:gd name="T34" fmla="*/ 134 w 136"/>
                <a:gd name="T35" fmla="*/ 5 h 71"/>
                <a:gd name="T36" fmla="*/ 135 w 136"/>
                <a:gd name="T37" fmla="*/ 3 h 71"/>
                <a:gd name="T38" fmla="*/ 136 w 136"/>
                <a:gd name="T39" fmla="*/ 1 h 71"/>
                <a:gd name="T40" fmla="*/ 134 w 136"/>
                <a:gd name="T41" fmla="*/ 0 h 71"/>
                <a:gd name="T42" fmla="*/ 117 w 136"/>
                <a:gd name="T43" fmla="*/ 2 h 71"/>
                <a:gd name="T44" fmla="*/ 96 w 136"/>
                <a:gd name="T45" fmla="*/ 4 h 71"/>
                <a:gd name="T46" fmla="*/ 71 w 136"/>
                <a:gd name="T47" fmla="*/ 8 h 71"/>
                <a:gd name="T48" fmla="*/ 47 w 136"/>
                <a:gd name="T49" fmla="*/ 13 h 71"/>
                <a:gd name="T50" fmla="*/ 25 w 136"/>
                <a:gd name="T51" fmla="*/ 23 h 71"/>
                <a:gd name="T52" fmla="*/ 9 w 136"/>
                <a:gd name="T53" fmla="*/ 34 h 71"/>
                <a:gd name="T54" fmla="*/ 0 w 136"/>
                <a:gd name="T55" fmla="*/ 50 h 71"/>
                <a:gd name="T56" fmla="*/ 0 w 136"/>
                <a:gd name="T57" fmla="*/ 71 h 71"/>
                <a:gd name="T58" fmla="*/ 0 w 136"/>
                <a:gd name="T59" fmla="*/ 71 h 71"/>
                <a:gd name="T60" fmla="*/ 1 w 136"/>
                <a:gd name="T61" fmla="*/ 71 h 71"/>
                <a:gd name="T62" fmla="*/ 1 w 136"/>
                <a:gd name="T63" fmla="*/ 71 h 71"/>
                <a:gd name="T64" fmla="*/ 1 w 136"/>
                <a:gd name="T65" fmla="*/ 71 h 71"/>
                <a:gd name="T66" fmla="*/ 1 w 136"/>
                <a:gd name="T6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6" h="71">
                  <a:moveTo>
                    <a:pt x="1" y="71"/>
                  </a:moveTo>
                  <a:lnTo>
                    <a:pt x="0" y="57"/>
                  </a:lnTo>
                  <a:lnTo>
                    <a:pt x="5" y="47"/>
                  </a:lnTo>
                  <a:lnTo>
                    <a:pt x="12" y="39"/>
                  </a:lnTo>
                  <a:lnTo>
                    <a:pt x="21" y="34"/>
                  </a:lnTo>
                  <a:lnTo>
                    <a:pt x="32" y="31"/>
                  </a:lnTo>
                  <a:lnTo>
                    <a:pt x="44" y="30"/>
                  </a:lnTo>
                  <a:lnTo>
                    <a:pt x="55" y="27"/>
                  </a:lnTo>
                  <a:lnTo>
                    <a:pt x="66" y="26"/>
                  </a:lnTo>
                  <a:lnTo>
                    <a:pt x="74" y="24"/>
                  </a:lnTo>
                  <a:lnTo>
                    <a:pt x="82" y="22"/>
                  </a:lnTo>
                  <a:lnTo>
                    <a:pt x="90" y="19"/>
                  </a:lnTo>
                  <a:lnTo>
                    <a:pt x="99" y="17"/>
                  </a:lnTo>
                  <a:lnTo>
                    <a:pt x="107" y="15"/>
                  </a:lnTo>
                  <a:lnTo>
                    <a:pt x="115" y="12"/>
                  </a:lnTo>
                  <a:lnTo>
                    <a:pt x="123" y="9"/>
                  </a:lnTo>
                  <a:lnTo>
                    <a:pt x="131" y="7"/>
                  </a:lnTo>
                  <a:lnTo>
                    <a:pt x="134" y="5"/>
                  </a:lnTo>
                  <a:lnTo>
                    <a:pt x="135" y="3"/>
                  </a:lnTo>
                  <a:lnTo>
                    <a:pt x="136" y="1"/>
                  </a:lnTo>
                  <a:lnTo>
                    <a:pt x="134" y="0"/>
                  </a:lnTo>
                  <a:lnTo>
                    <a:pt x="117" y="2"/>
                  </a:lnTo>
                  <a:lnTo>
                    <a:pt x="96" y="4"/>
                  </a:lnTo>
                  <a:lnTo>
                    <a:pt x="71" y="8"/>
                  </a:lnTo>
                  <a:lnTo>
                    <a:pt x="47" y="13"/>
                  </a:lnTo>
                  <a:lnTo>
                    <a:pt x="25" y="23"/>
                  </a:lnTo>
                  <a:lnTo>
                    <a:pt x="9" y="34"/>
                  </a:lnTo>
                  <a:lnTo>
                    <a:pt x="0" y="50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1" y="71"/>
                  </a:lnTo>
                  <a:lnTo>
                    <a:pt x="1" y="71"/>
                  </a:lnTo>
                  <a:lnTo>
                    <a:pt x="1" y="71"/>
                  </a:lnTo>
                  <a:lnTo>
                    <a:pt x="1" y="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6" name="Freeform 89"/>
            <p:cNvSpPr>
              <a:spLocks/>
            </p:cNvSpPr>
            <p:nvPr/>
          </p:nvSpPr>
          <p:spPr bwMode="auto">
            <a:xfrm>
              <a:off x="4583" y="1322"/>
              <a:ext cx="32" cy="21"/>
            </a:xfrm>
            <a:custGeom>
              <a:avLst/>
              <a:gdLst>
                <a:gd name="T0" fmla="*/ 0 w 63"/>
                <a:gd name="T1" fmla="*/ 1 h 41"/>
                <a:gd name="T2" fmla="*/ 5 w 63"/>
                <a:gd name="T3" fmla="*/ 7 h 41"/>
                <a:gd name="T4" fmla="*/ 12 w 63"/>
                <a:gd name="T5" fmla="*/ 14 h 41"/>
                <a:gd name="T6" fmla="*/ 19 w 63"/>
                <a:gd name="T7" fmla="*/ 19 h 41"/>
                <a:gd name="T8" fmla="*/ 27 w 63"/>
                <a:gd name="T9" fmla="*/ 25 h 41"/>
                <a:gd name="T10" fmla="*/ 33 w 63"/>
                <a:gd name="T11" fmla="*/ 30 h 41"/>
                <a:gd name="T12" fmla="*/ 40 w 63"/>
                <a:gd name="T13" fmla="*/ 34 h 41"/>
                <a:gd name="T14" fmla="*/ 47 w 63"/>
                <a:gd name="T15" fmla="*/ 39 h 41"/>
                <a:gd name="T16" fmla="*/ 54 w 63"/>
                <a:gd name="T17" fmla="*/ 41 h 41"/>
                <a:gd name="T18" fmla="*/ 57 w 63"/>
                <a:gd name="T19" fmla="*/ 41 h 41"/>
                <a:gd name="T20" fmla="*/ 61 w 63"/>
                <a:gd name="T21" fmla="*/ 39 h 41"/>
                <a:gd name="T22" fmla="*/ 63 w 63"/>
                <a:gd name="T23" fmla="*/ 34 h 41"/>
                <a:gd name="T24" fmla="*/ 63 w 63"/>
                <a:gd name="T25" fmla="*/ 31 h 41"/>
                <a:gd name="T26" fmla="*/ 63 w 63"/>
                <a:gd name="T27" fmla="*/ 31 h 41"/>
                <a:gd name="T28" fmla="*/ 63 w 63"/>
                <a:gd name="T29" fmla="*/ 30 h 41"/>
                <a:gd name="T30" fmla="*/ 63 w 63"/>
                <a:gd name="T31" fmla="*/ 30 h 41"/>
                <a:gd name="T32" fmla="*/ 63 w 63"/>
                <a:gd name="T33" fmla="*/ 30 h 41"/>
                <a:gd name="T34" fmla="*/ 62 w 63"/>
                <a:gd name="T35" fmla="*/ 29 h 41"/>
                <a:gd name="T36" fmla="*/ 62 w 63"/>
                <a:gd name="T37" fmla="*/ 28 h 41"/>
                <a:gd name="T38" fmla="*/ 61 w 63"/>
                <a:gd name="T39" fmla="*/ 26 h 41"/>
                <a:gd name="T40" fmla="*/ 60 w 63"/>
                <a:gd name="T41" fmla="*/ 26 h 41"/>
                <a:gd name="T42" fmla="*/ 53 w 63"/>
                <a:gd name="T43" fmla="*/ 24 h 41"/>
                <a:gd name="T44" fmla="*/ 46 w 63"/>
                <a:gd name="T45" fmla="*/ 22 h 41"/>
                <a:gd name="T46" fmla="*/ 39 w 63"/>
                <a:gd name="T47" fmla="*/ 21 h 41"/>
                <a:gd name="T48" fmla="*/ 32 w 63"/>
                <a:gd name="T49" fmla="*/ 18 h 41"/>
                <a:gd name="T50" fmla="*/ 23 w 63"/>
                <a:gd name="T51" fmla="*/ 15 h 41"/>
                <a:gd name="T52" fmla="*/ 15 w 63"/>
                <a:gd name="T53" fmla="*/ 10 h 41"/>
                <a:gd name="T54" fmla="*/ 8 w 63"/>
                <a:gd name="T55" fmla="*/ 6 h 41"/>
                <a:gd name="T56" fmla="*/ 0 w 63"/>
                <a:gd name="T57" fmla="*/ 0 h 41"/>
                <a:gd name="T58" fmla="*/ 0 w 63"/>
                <a:gd name="T59" fmla="*/ 0 h 41"/>
                <a:gd name="T60" fmla="*/ 0 w 63"/>
                <a:gd name="T61" fmla="*/ 0 h 41"/>
                <a:gd name="T62" fmla="*/ 0 w 63"/>
                <a:gd name="T63" fmla="*/ 0 h 41"/>
                <a:gd name="T64" fmla="*/ 0 w 63"/>
                <a:gd name="T65" fmla="*/ 1 h 41"/>
                <a:gd name="T66" fmla="*/ 0 w 63"/>
                <a:gd name="T6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41">
                  <a:moveTo>
                    <a:pt x="0" y="1"/>
                  </a:moveTo>
                  <a:lnTo>
                    <a:pt x="5" y="7"/>
                  </a:lnTo>
                  <a:lnTo>
                    <a:pt x="12" y="14"/>
                  </a:lnTo>
                  <a:lnTo>
                    <a:pt x="19" y="19"/>
                  </a:lnTo>
                  <a:lnTo>
                    <a:pt x="27" y="25"/>
                  </a:lnTo>
                  <a:lnTo>
                    <a:pt x="33" y="30"/>
                  </a:lnTo>
                  <a:lnTo>
                    <a:pt x="40" y="34"/>
                  </a:lnTo>
                  <a:lnTo>
                    <a:pt x="47" y="39"/>
                  </a:lnTo>
                  <a:lnTo>
                    <a:pt x="54" y="41"/>
                  </a:lnTo>
                  <a:lnTo>
                    <a:pt x="57" y="41"/>
                  </a:lnTo>
                  <a:lnTo>
                    <a:pt x="61" y="39"/>
                  </a:lnTo>
                  <a:lnTo>
                    <a:pt x="63" y="34"/>
                  </a:lnTo>
                  <a:lnTo>
                    <a:pt x="63" y="31"/>
                  </a:lnTo>
                  <a:lnTo>
                    <a:pt x="63" y="31"/>
                  </a:lnTo>
                  <a:lnTo>
                    <a:pt x="63" y="30"/>
                  </a:lnTo>
                  <a:lnTo>
                    <a:pt x="63" y="30"/>
                  </a:lnTo>
                  <a:lnTo>
                    <a:pt x="63" y="30"/>
                  </a:lnTo>
                  <a:lnTo>
                    <a:pt x="62" y="29"/>
                  </a:lnTo>
                  <a:lnTo>
                    <a:pt x="62" y="28"/>
                  </a:lnTo>
                  <a:lnTo>
                    <a:pt x="61" y="26"/>
                  </a:lnTo>
                  <a:lnTo>
                    <a:pt x="60" y="26"/>
                  </a:lnTo>
                  <a:lnTo>
                    <a:pt x="53" y="24"/>
                  </a:lnTo>
                  <a:lnTo>
                    <a:pt x="46" y="22"/>
                  </a:lnTo>
                  <a:lnTo>
                    <a:pt x="39" y="21"/>
                  </a:lnTo>
                  <a:lnTo>
                    <a:pt x="32" y="18"/>
                  </a:lnTo>
                  <a:lnTo>
                    <a:pt x="23" y="15"/>
                  </a:lnTo>
                  <a:lnTo>
                    <a:pt x="15" y="10"/>
                  </a:lnTo>
                  <a:lnTo>
                    <a:pt x="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7" name="Freeform 90"/>
            <p:cNvSpPr>
              <a:spLocks/>
            </p:cNvSpPr>
            <p:nvPr/>
          </p:nvSpPr>
          <p:spPr bwMode="auto">
            <a:xfrm>
              <a:off x="4567" y="1333"/>
              <a:ext cx="53" cy="39"/>
            </a:xfrm>
            <a:custGeom>
              <a:avLst/>
              <a:gdLst>
                <a:gd name="T0" fmla="*/ 0 w 108"/>
                <a:gd name="T1" fmla="*/ 1 h 77"/>
                <a:gd name="T2" fmla="*/ 5 w 108"/>
                <a:gd name="T3" fmla="*/ 6 h 77"/>
                <a:gd name="T4" fmla="*/ 10 w 108"/>
                <a:gd name="T5" fmla="*/ 10 h 77"/>
                <a:gd name="T6" fmla="*/ 15 w 108"/>
                <a:gd name="T7" fmla="*/ 14 h 77"/>
                <a:gd name="T8" fmla="*/ 21 w 108"/>
                <a:gd name="T9" fmla="*/ 17 h 77"/>
                <a:gd name="T10" fmla="*/ 27 w 108"/>
                <a:gd name="T11" fmla="*/ 21 h 77"/>
                <a:gd name="T12" fmla="*/ 33 w 108"/>
                <a:gd name="T13" fmla="*/ 24 h 77"/>
                <a:gd name="T14" fmla="*/ 38 w 108"/>
                <a:gd name="T15" fmla="*/ 27 h 77"/>
                <a:gd name="T16" fmla="*/ 44 w 108"/>
                <a:gd name="T17" fmla="*/ 31 h 77"/>
                <a:gd name="T18" fmla="*/ 52 w 108"/>
                <a:gd name="T19" fmla="*/ 37 h 77"/>
                <a:gd name="T20" fmla="*/ 60 w 108"/>
                <a:gd name="T21" fmla="*/ 41 h 77"/>
                <a:gd name="T22" fmla="*/ 68 w 108"/>
                <a:gd name="T23" fmla="*/ 47 h 77"/>
                <a:gd name="T24" fmla="*/ 75 w 108"/>
                <a:gd name="T25" fmla="*/ 53 h 77"/>
                <a:gd name="T26" fmla="*/ 83 w 108"/>
                <a:gd name="T27" fmla="*/ 59 h 77"/>
                <a:gd name="T28" fmla="*/ 91 w 108"/>
                <a:gd name="T29" fmla="*/ 65 h 77"/>
                <a:gd name="T30" fmla="*/ 98 w 108"/>
                <a:gd name="T31" fmla="*/ 71 h 77"/>
                <a:gd name="T32" fmla="*/ 106 w 108"/>
                <a:gd name="T33" fmla="*/ 77 h 77"/>
                <a:gd name="T34" fmla="*/ 108 w 108"/>
                <a:gd name="T35" fmla="*/ 77 h 77"/>
                <a:gd name="T36" fmla="*/ 108 w 108"/>
                <a:gd name="T37" fmla="*/ 76 h 77"/>
                <a:gd name="T38" fmla="*/ 108 w 108"/>
                <a:gd name="T39" fmla="*/ 75 h 77"/>
                <a:gd name="T40" fmla="*/ 108 w 108"/>
                <a:gd name="T41" fmla="*/ 74 h 77"/>
                <a:gd name="T42" fmla="*/ 102 w 108"/>
                <a:gd name="T43" fmla="*/ 68 h 77"/>
                <a:gd name="T44" fmla="*/ 96 w 108"/>
                <a:gd name="T45" fmla="*/ 62 h 77"/>
                <a:gd name="T46" fmla="*/ 90 w 108"/>
                <a:gd name="T47" fmla="*/ 56 h 77"/>
                <a:gd name="T48" fmla="*/ 84 w 108"/>
                <a:gd name="T49" fmla="*/ 52 h 77"/>
                <a:gd name="T50" fmla="*/ 78 w 108"/>
                <a:gd name="T51" fmla="*/ 47 h 77"/>
                <a:gd name="T52" fmla="*/ 72 w 108"/>
                <a:gd name="T53" fmla="*/ 42 h 77"/>
                <a:gd name="T54" fmla="*/ 65 w 108"/>
                <a:gd name="T55" fmla="*/ 38 h 77"/>
                <a:gd name="T56" fmla="*/ 58 w 108"/>
                <a:gd name="T57" fmla="*/ 33 h 77"/>
                <a:gd name="T58" fmla="*/ 51 w 108"/>
                <a:gd name="T59" fmla="*/ 30 h 77"/>
                <a:gd name="T60" fmla="*/ 43 w 108"/>
                <a:gd name="T61" fmla="*/ 26 h 77"/>
                <a:gd name="T62" fmla="*/ 36 w 108"/>
                <a:gd name="T63" fmla="*/ 23 h 77"/>
                <a:gd name="T64" fmla="*/ 28 w 108"/>
                <a:gd name="T65" fmla="*/ 18 h 77"/>
                <a:gd name="T66" fmla="*/ 20 w 108"/>
                <a:gd name="T67" fmla="*/ 15 h 77"/>
                <a:gd name="T68" fmla="*/ 13 w 108"/>
                <a:gd name="T69" fmla="*/ 10 h 77"/>
                <a:gd name="T70" fmla="*/ 6 w 108"/>
                <a:gd name="T71" fmla="*/ 6 h 77"/>
                <a:gd name="T72" fmla="*/ 0 w 108"/>
                <a:gd name="T73" fmla="*/ 0 h 77"/>
                <a:gd name="T74" fmla="*/ 0 w 108"/>
                <a:gd name="T75" fmla="*/ 0 h 77"/>
                <a:gd name="T76" fmla="*/ 0 w 108"/>
                <a:gd name="T77" fmla="*/ 0 h 77"/>
                <a:gd name="T78" fmla="*/ 0 w 108"/>
                <a:gd name="T79" fmla="*/ 1 h 77"/>
                <a:gd name="T80" fmla="*/ 0 w 108"/>
                <a:gd name="T81" fmla="*/ 1 h 77"/>
                <a:gd name="T82" fmla="*/ 0 w 108"/>
                <a:gd name="T83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77">
                  <a:moveTo>
                    <a:pt x="0" y="1"/>
                  </a:moveTo>
                  <a:lnTo>
                    <a:pt x="5" y="6"/>
                  </a:lnTo>
                  <a:lnTo>
                    <a:pt x="10" y="10"/>
                  </a:lnTo>
                  <a:lnTo>
                    <a:pt x="15" y="14"/>
                  </a:lnTo>
                  <a:lnTo>
                    <a:pt x="21" y="17"/>
                  </a:lnTo>
                  <a:lnTo>
                    <a:pt x="27" y="21"/>
                  </a:lnTo>
                  <a:lnTo>
                    <a:pt x="33" y="24"/>
                  </a:lnTo>
                  <a:lnTo>
                    <a:pt x="38" y="27"/>
                  </a:lnTo>
                  <a:lnTo>
                    <a:pt x="44" y="31"/>
                  </a:lnTo>
                  <a:lnTo>
                    <a:pt x="52" y="37"/>
                  </a:lnTo>
                  <a:lnTo>
                    <a:pt x="60" y="41"/>
                  </a:lnTo>
                  <a:lnTo>
                    <a:pt x="68" y="47"/>
                  </a:lnTo>
                  <a:lnTo>
                    <a:pt x="75" y="53"/>
                  </a:lnTo>
                  <a:lnTo>
                    <a:pt x="83" y="59"/>
                  </a:lnTo>
                  <a:lnTo>
                    <a:pt x="91" y="65"/>
                  </a:lnTo>
                  <a:lnTo>
                    <a:pt x="98" y="71"/>
                  </a:lnTo>
                  <a:lnTo>
                    <a:pt x="106" y="77"/>
                  </a:lnTo>
                  <a:lnTo>
                    <a:pt x="108" y="77"/>
                  </a:lnTo>
                  <a:lnTo>
                    <a:pt x="108" y="76"/>
                  </a:lnTo>
                  <a:lnTo>
                    <a:pt x="108" y="75"/>
                  </a:lnTo>
                  <a:lnTo>
                    <a:pt x="108" y="74"/>
                  </a:lnTo>
                  <a:lnTo>
                    <a:pt x="102" y="68"/>
                  </a:lnTo>
                  <a:lnTo>
                    <a:pt x="96" y="62"/>
                  </a:lnTo>
                  <a:lnTo>
                    <a:pt x="90" y="56"/>
                  </a:lnTo>
                  <a:lnTo>
                    <a:pt x="84" y="52"/>
                  </a:lnTo>
                  <a:lnTo>
                    <a:pt x="78" y="47"/>
                  </a:lnTo>
                  <a:lnTo>
                    <a:pt x="72" y="42"/>
                  </a:lnTo>
                  <a:lnTo>
                    <a:pt x="65" y="38"/>
                  </a:lnTo>
                  <a:lnTo>
                    <a:pt x="58" y="33"/>
                  </a:lnTo>
                  <a:lnTo>
                    <a:pt x="51" y="30"/>
                  </a:lnTo>
                  <a:lnTo>
                    <a:pt x="43" y="26"/>
                  </a:lnTo>
                  <a:lnTo>
                    <a:pt x="36" y="23"/>
                  </a:lnTo>
                  <a:lnTo>
                    <a:pt x="28" y="18"/>
                  </a:lnTo>
                  <a:lnTo>
                    <a:pt x="20" y="15"/>
                  </a:lnTo>
                  <a:lnTo>
                    <a:pt x="13" y="10"/>
                  </a:lnTo>
                  <a:lnTo>
                    <a:pt x="6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8" name="Freeform 91"/>
            <p:cNvSpPr>
              <a:spLocks/>
            </p:cNvSpPr>
            <p:nvPr/>
          </p:nvSpPr>
          <p:spPr bwMode="auto">
            <a:xfrm>
              <a:off x="4559" y="1280"/>
              <a:ext cx="85" cy="36"/>
            </a:xfrm>
            <a:custGeom>
              <a:avLst/>
              <a:gdLst>
                <a:gd name="T0" fmla="*/ 7 w 170"/>
                <a:gd name="T1" fmla="*/ 72 h 72"/>
                <a:gd name="T2" fmla="*/ 3 w 170"/>
                <a:gd name="T3" fmla="*/ 55 h 72"/>
                <a:gd name="T4" fmla="*/ 5 w 170"/>
                <a:gd name="T5" fmla="*/ 42 h 72"/>
                <a:gd name="T6" fmla="*/ 13 w 170"/>
                <a:gd name="T7" fmla="*/ 33 h 72"/>
                <a:gd name="T8" fmla="*/ 25 w 170"/>
                <a:gd name="T9" fmla="*/ 27 h 72"/>
                <a:gd name="T10" fmla="*/ 40 w 170"/>
                <a:gd name="T11" fmla="*/ 24 h 72"/>
                <a:gd name="T12" fmla="*/ 55 w 170"/>
                <a:gd name="T13" fmla="*/ 23 h 72"/>
                <a:gd name="T14" fmla="*/ 70 w 170"/>
                <a:gd name="T15" fmla="*/ 23 h 72"/>
                <a:gd name="T16" fmla="*/ 82 w 170"/>
                <a:gd name="T17" fmla="*/ 22 h 72"/>
                <a:gd name="T18" fmla="*/ 93 w 170"/>
                <a:gd name="T19" fmla="*/ 20 h 72"/>
                <a:gd name="T20" fmla="*/ 103 w 170"/>
                <a:gd name="T21" fmla="*/ 18 h 72"/>
                <a:gd name="T22" fmla="*/ 114 w 170"/>
                <a:gd name="T23" fmla="*/ 16 h 72"/>
                <a:gd name="T24" fmla="*/ 125 w 170"/>
                <a:gd name="T25" fmla="*/ 12 h 72"/>
                <a:gd name="T26" fmla="*/ 135 w 170"/>
                <a:gd name="T27" fmla="*/ 10 h 72"/>
                <a:gd name="T28" fmla="*/ 147 w 170"/>
                <a:gd name="T29" fmla="*/ 8 h 72"/>
                <a:gd name="T30" fmla="*/ 157 w 170"/>
                <a:gd name="T31" fmla="*/ 8 h 72"/>
                <a:gd name="T32" fmla="*/ 167 w 170"/>
                <a:gd name="T33" fmla="*/ 9 h 72"/>
                <a:gd name="T34" fmla="*/ 169 w 170"/>
                <a:gd name="T35" fmla="*/ 9 h 72"/>
                <a:gd name="T36" fmla="*/ 170 w 170"/>
                <a:gd name="T37" fmla="*/ 8 h 72"/>
                <a:gd name="T38" fmla="*/ 170 w 170"/>
                <a:gd name="T39" fmla="*/ 7 h 72"/>
                <a:gd name="T40" fmla="*/ 170 w 170"/>
                <a:gd name="T41" fmla="*/ 7 h 72"/>
                <a:gd name="T42" fmla="*/ 164 w 170"/>
                <a:gd name="T43" fmla="*/ 3 h 72"/>
                <a:gd name="T44" fmla="*/ 157 w 170"/>
                <a:gd name="T45" fmla="*/ 2 h 72"/>
                <a:gd name="T46" fmla="*/ 151 w 170"/>
                <a:gd name="T47" fmla="*/ 1 h 72"/>
                <a:gd name="T48" fmla="*/ 144 w 170"/>
                <a:gd name="T49" fmla="*/ 0 h 72"/>
                <a:gd name="T50" fmla="*/ 139 w 170"/>
                <a:gd name="T51" fmla="*/ 0 h 72"/>
                <a:gd name="T52" fmla="*/ 132 w 170"/>
                <a:gd name="T53" fmla="*/ 1 h 72"/>
                <a:gd name="T54" fmla="*/ 126 w 170"/>
                <a:gd name="T55" fmla="*/ 1 h 72"/>
                <a:gd name="T56" fmla="*/ 119 w 170"/>
                <a:gd name="T57" fmla="*/ 1 h 72"/>
                <a:gd name="T58" fmla="*/ 109 w 170"/>
                <a:gd name="T59" fmla="*/ 1 h 72"/>
                <a:gd name="T60" fmla="*/ 98 w 170"/>
                <a:gd name="T61" fmla="*/ 2 h 72"/>
                <a:gd name="T62" fmla="*/ 88 w 170"/>
                <a:gd name="T63" fmla="*/ 2 h 72"/>
                <a:gd name="T64" fmla="*/ 79 w 170"/>
                <a:gd name="T65" fmla="*/ 3 h 72"/>
                <a:gd name="T66" fmla="*/ 68 w 170"/>
                <a:gd name="T67" fmla="*/ 4 h 72"/>
                <a:gd name="T68" fmla="*/ 58 w 170"/>
                <a:gd name="T69" fmla="*/ 5 h 72"/>
                <a:gd name="T70" fmla="*/ 48 w 170"/>
                <a:gd name="T71" fmla="*/ 8 h 72"/>
                <a:gd name="T72" fmla="*/ 37 w 170"/>
                <a:gd name="T73" fmla="*/ 10 h 72"/>
                <a:gd name="T74" fmla="*/ 26 w 170"/>
                <a:gd name="T75" fmla="*/ 14 h 72"/>
                <a:gd name="T76" fmla="*/ 17 w 170"/>
                <a:gd name="T77" fmla="*/ 18 h 72"/>
                <a:gd name="T78" fmla="*/ 9 w 170"/>
                <a:gd name="T79" fmla="*/ 25 h 72"/>
                <a:gd name="T80" fmla="*/ 4 w 170"/>
                <a:gd name="T81" fmla="*/ 33 h 72"/>
                <a:gd name="T82" fmla="*/ 0 w 170"/>
                <a:gd name="T83" fmla="*/ 42 h 72"/>
                <a:gd name="T84" fmla="*/ 0 w 170"/>
                <a:gd name="T85" fmla="*/ 52 h 72"/>
                <a:gd name="T86" fmla="*/ 3 w 170"/>
                <a:gd name="T87" fmla="*/ 62 h 72"/>
                <a:gd name="T88" fmla="*/ 7 w 170"/>
                <a:gd name="T89" fmla="*/ 72 h 72"/>
                <a:gd name="T90" fmla="*/ 7 w 170"/>
                <a:gd name="T91" fmla="*/ 72 h 72"/>
                <a:gd name="T92" fmla="*/ 7 w 170"/>
                <a:gd name="T93" fmla="*/ 72 h 72"/>
                <a:gd name="T94" fmla="*/ 7 w 170"/>
                <a:gd name="T95" fmla="*/ 72 h 72"/>
                <a:gd name="T96" fmla="*/ 7 w 170"/>
                <a:gd name="T97" fmla="*/ 72 h 72"/>
                <a:gd name="T98" fmla="*/ 7 w 170"/>
                <a:gd name="T9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0" h="72">
                  <a:moveTo>
                    <a:pt x="7" y="72"/>
                  </a:moveTo>
                  <a:lnTo>
                    <a:pt x="3" y="55"/>
                  </a:lnTo>
                  <a:lnTo>
                    <a:pt x="5" y="42"/>
                  </a:lnTo>
                  <a:lnTo>
                    <a:pt x="13" y="33"/>
                  </a:lnTo>
                  <a:lnTo>
                    <a:pt x="25" y="27"/>
                  </a:lnTo>
                  <a:lnTo>
                    <a:pt x="40" y="24"/>
                  </a:lnTo>
                  <a:lnTo>
                    <a:pt x="55" y="23"/>
                  </a:lnTo>
                  <a:lnTo>
                    <a:pt x="70" y="23"/>
                  </a:lnTo>
                  <a:lnTo>
                    <a:pt x="82" y="22"/>
                  </a:lnTo>
                  <a:lnTo>
                    <a:pt x="93" y="20"/>
                  </a:lnTo>
                  <a:lnTo>
                    <a:pt x="103" y="18"/>
                  </a:lnTo>
                  <a:lnTo>
                    <a:pt x="114" y="16"/>
                  </a:lnTo>
                  <a:lnTo>
                    <a:pt x="125" y="12"/>
                  </a:lnTo>
                  <a:lnTo>
                    <a:pt x="135" y="10"/>
                  </a:lnTo>
                  <a:lnTo>
                    <a:pt x="147" y="8"/>
                  </a:lnTo>
                  <a:lnTo>
                    <a:pt x="157" y="8"/>
                  </a:lnTo>
                  <a:lnTo>
                    <a:pt x="167" y="9"/>
                  </a:lnTo>
                  <a:lnTo>
                    <a:pt x="169" y="9"/>
                  </a:lnTo>
                  <a:lnTo>
                    <a:pt x="170" y="8"/>
                  </a:lnTo>
                  <a:lnTo>
                    <a:pt x="170" y="7"/>
                  </a:lnTo>
                  <a:lnTo>
                    <a:pt x="170" y="7"/>
                  </a:lnTo>
                  <a:lnTo>
                    <a:pt x="164" y="3"/>
                  </a:lnTo>
                  <a:lnTo>
                    <a:pt x="157" y="2"/>
                  </a:lnTo>
                  <a:lnTo>
                    <a:pt x="151" y="1"/>
                  </a:lnTo>
                  <a:lnTo>
                    <a:pt x="144" y="0"/>
                  </a:lnTo>
                  <a:lnTo>
                    <a:pt x="139" y="0"/>
                  </a:lnTo>
                  <a:lnTo>
                    <a:pt x="132" y="1"/>
                  </a:lnTo>
                  <a:lnTo>
                    <a:pt x="126" y="1"/>
                  </a:lnTo>
                  <a:lnTo>
                    <a:pt x="119" y="1"/>
                  </a:lnTo>
                  <a:lnTo>
                    <a:pt x="109" y="1"/>
                  </a:lnTo>
                  <a:lnTo>
                    <a:pt x="98" y="2"/>
                  </a:lnTo>
                  <a:lnTo>
                    <a:pt x="88" y="2"/>
                  </a:lnTo>
                  <a:lnTo>
                    <a:pt x="79" y="3"/>
                  </a:lnTo>
                  <a:lnTo>
                    <a:pt x="68" y="4"/>
                  </a:lnTo>
                  <a:lnTo>
                    <a:pt x="58" y="5"/>
                  </a:lnTo>
                  <a:lnTo>
                    <a:pt x="48" y="8"/>
                  </a:lnTo>
                  <a:lnTo>
                    <a:pt x="37" y="10"/>
                  </a:lnTo>
                  <a:lnTo>
                    <a:pt x="26" y="14"/>
                  </a:lnTo>
                  <a:lnTo>
                    <a:pt x="17" y="18"/>
                  </a:lnTo>
                  <a:lnTo>
                    <a:pt x="9" y="25"/>
                  </a:lnTo>
                  <a:lnTo>
                    <a:pt x="4" y="33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3" y="62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7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9" name="Freeform 92"/>
            <p:cNvSpPr>
              <a:spLocks/>
            </p:cNvSpPr>
            <p:nvPr/>
          </p:nvSpPr>
          <p:spPr bwMode="auto">
            <a:xfrm>
              <a:off x="4569" y="1254"/>
              <a:ext cx="81" cy="33"/>
            </a:xfrm>
            <a:custGeom>
              <a:avLst/>
              <a:gdLst>
                <a:gd name="T0" fmla="*/ 2 w 162"/>
                <a:gd name="T1" fmla="*/ 65 h 65"/>
                <a:gd name="T2" fmla="*/ 5 w 162"/>
                <a:gd name="T3" fmla="*/ 50 h 65"/>
                <a:gd name="T4" fmla="*/ 10 w 162"/>
                <a:gd name="T5" fmla="*/ 39 h 65"/>
                <a:gd name="T6" fmla="*/ 20 w 162"/>
                <a:gd name="T7" fmla="*/ 31 h 65"/>
                <a:gd name="T8" fmla="*/ 36 w 162"/>
                <a:gd name="T9" fmla="*/ 28 h 65"/>
                <a:gd name="T10" fmla="*/ 40 w 162"/>
                <a:gd name="T11" fmla="*/ 26 h 65"/>
                <a:gd name="T12" fmla="*/ 45 w 162"/>
                <a:gd name="T13" fmla="*/ 26 h 65"/>
                <a:gd name="T14" fmla="*/ 50 w 162"/>
                <a:gd name="T15" fmla="*/ 26 h 65"/>
                <a:gd name="T16" fmla="*/ 54 w 162"/>
                <a:gd name="T17" fmla="*/ 26 h 65"/>
                <a:gd name="T18" fmla="*/ 59 w 162"/>
                <a:gd name="T19" fmla="*/ 28 h 65"/>
                <a:gd name="T20" fmla="*/ 63 w 162"/>
                <a:gd name="T21" fmla="*/ 28 h 65"/>
                <a:gd name="T22" fmla="*/ 68 w 162"/>
                <a:gd name="T23" fmla="*/ 29 h 65"/>
                <a:gd name="T24" fmla="*/ 73 w 162"/>
                <a:gd name="T25" fmla="*/ 29 h 65"/>
                <a:gd name="T26" fmla="*/ 84 w 162"/>
                <a:gd name="T27" fmla="*/ 29 h 65"/>
                <a:gd name="T28" fmla="*/ 94 w 162"/>
                <a:gd name="T29" fmla="*/ 29 h 65"/>
                <a:gd name="T30" fmla="*/ 106 w 162"/>
                <a:gd name="T31" fmla="*/ 29 h 65"/>
                <a:gd name="T32" fmla="*/ 117 w 162"/>
                <a:gd name="T33" fmla="*/ 29 h 65"/>
                <a:gd name="T34" fmla="*/ 129 w 162"/>
                <a:gd name="T35" fmla="*/ 30 h 65"/>
                <a:gd name="T36" fmla="*/ 139 w 162"/>
                <a:gd name="T37" fmla="*/ 31 h 65"/>
                <a:gd name="T38" fmla="*/ 151 w 162"/>
                <a:gd name="T39" fmla="*/ 32 h 65"/>
                <a:gd name="T40" fmla="*/ 161 w 162"/>
                <a:gd name="T41" fmla="*/ 36 h 65"/>
                <a:gd name="T42" fmla="*/ 162 w 162"/>
                <a:gd name="T43" fmla="*/ 36 h 65"/>
                <a:gd name="T44" fmla="*/ 162 w 162"/>
                <a:gd name="T45" fmla="*/ 33 h 65"/>
                <a:gd name="T46" fmla="*/ 162 w 162"/>
                <a:gd name="T47" fmla="*/ 32 h 65"/>
                <a:gd name="T48" fmla="*/ 162 w 162"/>
                <a:gd name="T49" fmla="*/ 32 h 65"/>
                <a:gd name="T50" fmla="*/ 154 w 162"/>
                <a:gd name="T51" fmla="*/ 29 h 65"/>
                <a:gd name="T52" fmla="*/ 147 w 162"/>
                <a:gd name="T53" fmla="*/ 26 h 65"/>
                <a:gd name="T54" fmla="*/ 139 w 162"/>
                <a:gd name="T55" fmla="*/ 24 h 65"/>
                <a:gd name="T56" fmla="*/ 130 w 162"/>
                <a:gd name="T57" fmla="*/ 22 h 65"/>
                <a:gd name="T58" fmla="*/ 122 w 162"/>
                <a:gd name="T59" fmla="*/ 21 h 65"/>
                <a:gd name="T60" fmla="*/ 114 w 162"/>
                <a:gd name="T61" fmla="*/ 18 h 65"/>
                <a:gd name="T62" fmla="*/ 106 w 162"/>
                <a:gd name="T63" fmla="*/ 17 h 65"/>
                <a:gd name="T64" fmla="*/ 98 w 162"/>
                <a:gd name="T65" fmla="*/ 15 h 65"/>
                <a:gd name="T66" fmla="*/ 91 w 162"/>
                <a:gd name="T67" fmla="*/ 13 h 65"/>
                <a:gd name="T68" fmla="*/ 84 w 162"/>
                <a:gd name="T69" fmla="*/ 9 h 65"/>
                <a:gd name="T70" fmla="*/ 76 w 162"/>
                <a:gd name="T71" fmla="*/ 7 h 65"/>
                <a:gd name="T72" fmla="*/ 69 w 162"/>
                <a:gd name="T73" fmla="*/ 5 h 65"/>
                <a:gd name="T74" fmla="*/ 61 w 162"/>
                <a:gd name="T75" fmla="*/ 2 h 65"/>
                <a:gd name="T76" fmla="*/ 53 w 162"/>
                <a:gd name="T77" fmla="*/ 0 h 65"/>
                <a:gd name="T78" fmla="*/ 46 w 162"/>
                <a:gd name="T79" fmla="*/ 0 h 65"/>
                <a:gd name="T80" fmla="*/ 38 w 162"/>
                <a:gd name="T81" fmla="*/ 1 h 65"/>
                <a:gd name="T82" fmla="*/ 33 w 162"/>
                <a:gd name="T83" fmla="*/ 2 h 65"/>
                <a:gd name="T84" fmla="*/ 28 w 162"/>
                <a:gd name="T85" fmla="*/ 5 h 65"/>
                <a:gd name="T86" fmla="*/ 22 w 162"/>
                <a:gd name="T87" fmla="*/ 7 h 65"/>
                <a:gd name="T88" fmla="*/ 17 w 162"/>
                <a:gd name="T89" fmla="*/ 9 h 65"/>
                <a:gd name="T90" fmla="*/ 13 w 162"/>
                <a:gd name="T91" fmla="*/ 13 h 65"/>
                <a:gd name="T92" fmla="*/ 8 w 162"/>
                <a:gd name="T93" fmla="*/ 16 h 65"/>
                <a:gd name="T94" fmla="*/ 5 w 162"/>
                <a:gd name="T95" fmla="*/ 21 h 65"/>
                <a:gd name="T96" fmla="*/ 2 w 162"/>
                <a:gd name="T97" fmla="*/ 25 h 65"/>
                <a:gd name="T98" fmla="*/ 0 w 162"/>
                <a:gd name="T99" fmla="*/ 36 h 65"/>
                <a:gd name="T100" fmla="*/ 0 w 162"/>
                <a:gd name="T101" fmla="*/ 45 h 65"/>
                <a:gd name="T102" fmla="*/ 1 w 162"/>
                <a:gd name="T103" fmla="*/ 54 h 65"/>
                <a:gd name="T104" fmla="*/ 2 w 162"/>
                <a:gd name="T105" fmla="*/ 65 h 65"/>
                <a:gd name="T106" fmla="*/ 2 w 162"/>
                <a:gd name="T107" fmla="*/ 65 h 65"/>
                <a:gd name="T108" fmla="*/ 2 w 162"/>
                <a:gd name="T109" fmla="*/ 65 h 65"/>
                <a:gd name="T110" fmla="*/ 2 w 162"/>
                <a:gd name="T111" fmla="*/ 65 h 65"/>
                <a:gd name="T112" fmla="*/ 2 w 162"/>
                <a:gd name="T113" fmla="*/ 65 h 65"/>
                <a:gd name="T114" fmla="*/ 2 w 162"/>
                <a:gd name="T1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2" h="65">
                  <a:moveTo>
                    <a:pt x="2" y="65"/>
                  </a:moveTo>
                  <a:lnTo>
                    <a:pt x="5" y="50"/>
                  </a:lnTo>
                  <a:lnTo>
                    <a:pt x="10" y="39"/>
                  </a:lnTo>
                  <a:lnTo>
                    <a:pt x="20" y="31"/>
                  </a:lnTo>
                  <a:lnTo>
                    <a:pt x="36" y="28"/>
                  </a:lnTo>
                  <a:lnTo>
                    <a:pt x="40" y="26"/>
                  </a:lnTo>
                  <a:lnTo>
                    <a:pt x="45" y="26"/>
                  </a:lnTo>
                  <a:lnTo>
                    <a:pt x="50" y="26"/>
                  </a:lnTo>
                  <a:lnTo>
                    <a:pt x="54" y="26"/>
                  </a:lnTo>
                  <a:lnTo>
                    <a:pt x="59" y="28"/>
                  </a:lnTo>
                  <a:lnTo>
                    <a:pt x="63" y="28"/>
                  </a:lnTo>
                  <a:lnTo>
                    <a:pt x="68" y="29"/>
                  </a:lnTo>
                  <a:lnTo>
                    <a:pt x="73" y="29"/>
                  </a:lnTo>
                  <a:lnTo>
                    <a:pt x="84" y="29"/>
                  </a:lnTo>
                  <a:lnTo>
                    <a:pt x="94" y="29"/>
                  </a:lnTo>
                  <a:lnTo>
                    <a:pt x="106" y="29"/>
                  </a:lnTo>
                  <a:lnTo>
                    <a:pt x="117" y="29"/>
                  </a:lnTo>
                  <a:lnTo>
                    <a:pt x="129" y="30"/>
                  </a:lnTo>
                  <a:lnTo>
                    <a:pt x="139" y="31"/>
                  </a:lnTo>
                  <a:lnTo>
                    <a:pt x="151" y="32"/>
                  </a:lnTo>
                  <a:lnTo>
                    <a:pt x="161" y="36"/>
                  </a:lnTo>
                  <a:lnTo>
                    <a:pt x="162" y="36"/>
                  </a:lnTo>
                  <a:lnTo>
                    <a:pt x="162" y="33"/>
                  </a:lnTo>
                  <a:lnTo>
                    <a:pt x="162" y="32"/>
                  </a:lnTo>
                  <a:lnTo>
                    <a:pt x="162" y="32"/>
                  </a:lnTo>
                  <a:lnTo>
                    <a:pt x="154" y="29"/>
                  </a:lnTo>
                  <a:lnTo>
                    <a:pt x="147" y="26"/>
                  </a:lnTo>
                  <a:lnTo>
                    <a:pt x="139" y="24"/>
                  </a:lnTo>
                  <a:lnTo>
                    <a:pt x="130" y="22"/>
                  </a:lnTo>
                  <a:lnTo>
                    <a:pt x="122" y="21"/>
                  </a:lnTo>
                  <a:lnTo>
                    <a:pt x="114" y="18"/>
                  </a:lnTo>
                  <a:lnTo>
                    <a:pt x="106" y="17"/>
                  </a:lnTo>
                  <a:lnTo>
                    <a:pt x="98" y="15"/>
                  </a:lnTo>
                  <a:lnTo>
                    <a:pt x="91" y="13"/>
                  </a:lnTo>
                  <a:lnTo>
                    <a:pt x="84" y="9"/>
                  </a:lnTo>
                  <a:lnTo>
                    <a:pt x="76" y="7"/>
                  </a:lnTo>
                  <a:lnTo>
                    <a:pt x="69" y="5"/>
                  </a:lnTo>
                  <a:lnTo>
                    <a:pt x="61" y="2"/>
                  </a:lnTo>
                  <a:lnTo>
                    <a:pt x="53" y="0"/>
                  </a:lnTo>
                  <a:lnTo>
                    <a:pt x="46" y="0"/>
                  </a:lnTo>
                  <a:lnTo>
                    <a:pt x="38" y="1"/>
                  </a:lnTo>
                  <a:lnTo>
                    <a:pt x="33" y="2"/>
                  </a:lnTo>
                  <a:lnTo>
                    <a:pt x="28" y="5"/>
                  </a:lnTo>
                  <a:lnTo>
                    <a:pt x="22" y="7"/>
                  </a:lnTo>
                  <a:lnTo>
                    <a:pt x="17" y="9"/>
                  </a:lnTo>
                  <a:lnTo>
                    <a:pt x="13" y="13"/>
                  </a:lnTo>
                  <a:lnTo>
                    <a:pt x="8" y="16"/>
                  </a:lnTo>
                  <a:lnTo>
                    <a:pt x="5" y="21"/>
                  </a:lnTo>
                  <a:lnTo>
                    <a:pt x="2" y="25"/>
                  </a:lnTo>
                  <a:lnTo>
                    <a:pt x="0" y="36"/>
                  </a:lnTo>
                  <a:lnTo>
                    <a:pt x="0" y="45"/>
                  </a:lnTo>
                  <a:lnTo>
                    <a:pt x="1" y="54"/>
                  </a:lnTo>
                  <a:lnTo>
                    <a:pt x="2" y="65"/>
                  </a:lnTo>
                  <a:lnTo>
                    <a:pt x="2" y="65"/>
                  </a:lnTo>
                  <a:lnTo>
                    <a:pt x="2" y="65"/>
                  </a:lnTo>
                  <a:lnTo>
                    <a:pt x="2" y="65"/>
                  </a:lnTo>
                  <a:lnTo>
                    <a:pt x="2" y="65"/>
                  </a:lnTo>
                  <a:lnTo>
                    <a:pt x="2" y="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0" name="Freeform 93"/>
            <p:cNvSpPr>
              <a:spLocks/>
            </p:cNvSpPr>
            <p:nvPr/>
          </p:nvSpPr>
          <p:spPr bwMode="auto">
            <a:xfrm>
              <a:off x="4620" y="1295"/>
              <a:ext cx="23" cy="27"/>
            </a:xfrm>
            <a:custGeom>
              <a:avLst/>
              <a:gdLst>
                <a:gd name="T0" fmla="*/ 0 w 44"/>
                <a:gd name="T1" fmla="*/ 6 h 53"/>
                <a:gd name="T2" fmla="*/ 4 w 44"/>
                <a:gd name="T3" fmla="*/ 4 h 53"/>
                <a:gd name="T4" fmla="*/ 10 w 44"/>
                <a:gd name="T5" fmla="*/ 4 h 53"/>
                <a:gd name="T6" fmla="*/ 14 w 44"/>
                <a:gd name="T7" fmla="*/ 4 h 53"/>
                <a:gd name="T8" fmla="*/ 19 w 44"/>
                <a:gd name="T9" fmla="*/ 7 h 53"/>
                <a:gd name="T10" fmla="*/ 24 w 44"/>
                <a:gd name="T11" fmla="*/ 9 h 53"/>
                <a:gd name="T12" fmla="*/ 27 w 44"/>
                <a:gd name="T13" fmla="*/ 11 h 53"/>
                <a:gd name="T14" fmla="*/ 31 w 44"/>
                <a:gd name="T15" fmla="*/ 15 h 53"/>
                <a:gd name="T16" fmla="*/ 33 w 44"/>
                <a:gd name="T17" fmla="*/ 19 h 53"/>
                <a:gd name="T18" fmla="*/ 36 w 44"/>
                <a:gd name="T19" fmla="*/ 26 h 53"/>
                <a:gd name="T20" fmla="*/ 39 w 44"/>
                <a:gd name="T21" fmla="*/ 34 h 53"/>
                <a:gd name="T22" fmla="*/ 39 w 44"/>
                <a:gd name="T23" fmla="*/ 44 h 53"/>
                <a:gd name="T24" fmla="*/ 40 w 44"/>
                <a:gd name="T25" fmla="*/ 52 h 53"/>
                <a:gd name="T26" fmla="*/ 40 w 44"/>
                <a:gd name="T27" fmla="*/ 53 h 53"/>
                <a:gd name="T28" fmla="*/ 42 w 44"/>
                <a:gd name="T29" fmla="*/ 52 h 53"/>
                <a:gd name="T30" fmla="*/ 43 w 44"/>
                <a:gd name="T31" fmla="*/ 51 h 53"/>
                <a:gd name="T32" fmla="*/ 43 w 44"/>
                <a:gd name="T33" fmla="*/ 49 h 53"/>
                <a:gd name="T34" fmla="*/ 44 w 44"/>
                <a:gd name="T35" fmla="*/ 39 h 53"/>
                <a:gd name="T36" fmla="*/ 44 w 44"/>
                <a:gd name="T37" fmla="*/ 29 h 53"/>
                <a:gd name="T38" fmla="*/ 43 w 44"/>
                <a:gd name="T39" fmla="*/ 19 h 53"/>
                <a:gd name="T40" fmla="*/ 39 w 44"/>
                <a:gd name="T41" fmla="*/ 10 h 53"/>
                <a:gd name="T42" fmla="*/ 35 w 44"/>
                <a:gd name="T43" fmla="*/ 6 h 53"/>
                <a:gd name="T44" fmla="*/ 31 w 44"/>
                <a:gd name="T45" fmla="*/ 2 h 53"/>
                <a:gd name="T46" fmla="*/ 26 w 44"/>
                <a:gd name="T47" fmla="*/ 0 h 53"/>
                <a:gd name="T48" fmla="*/ 21 w 44"/>
                <a:gd name="T49" fmla="*/ 0 h 53"/>
                <a:gd name="T50" fmla="*/ 16 w 44"/>
                <a:gd name="T51" fmla="*/ 0 h 53"/>
                <a:gd name="T52" fmla="*/ 10 w 44"/>
                <a:gd name="T53" fmla="*/ 2 h 53"/>
                <a:gd name="T54" fmla="*/ 5 w 44"/>
                <a:gd name="T55" fmla="*/ 3 h 53"/>
                <a:gd name="T56" fmla="*/ 0 w 44"/>
                <a:gd name="T57" fmla="*/ 6 h 53"/>
                <a:gd name="T58" fmla="*/ 0 w 44"/>
                <a:gd name="T59" fmla="*/ 6 h 53"/>
                <a:gd name="T60" fmla="*/ 0 w 44"/>
                <a:gd name="T61" fmla="*/ 6 h 53"/>
                <a:gd name="T62" fmla="*/ 0 w 44"/>
                <a:gd name="T63" fmla="*/ 6 h 53"/>
                <a:gd name="T64" fmla="*/ 0 w 44"/>
                <a:gd name="T65" fmla="*/ 6 h 53"/>
                <a:gd name="T66" fmla="*/ 0 w 44"/>
                <a:gd name="T67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53">
                  <a:moveTo>
                    <a:pt x="0" y="6"/>
                  </a:moveTo>
                  <a:lnTo>
                    <a:pt x="4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9" y="7"/>
                  </a:lnTo>
                  <a:lnTo>
                    <a:pt x="24" y="9"/>
                  </a:lnTo>
                  <a:lnTo>
                    <a:pt x="27" y="11"/>
                  </a:lnTo>
                  <a:lnTo>
                    <a:pt x="31" y="15"/>
                  </a:lnTo>
                  <a:lnTo>
                    <a:pt x="33" y="19"/>
                  </a:lnTo>
                  <a:lnTo>
                    <a:pt x="36" y="26"/>
                  </a:lnTo>
                  <a:lnTo>
                    <a:pt x="39" y="34"/>
                  </a:lnTo>
                  <a:lnTo>
                    <a:pt x="39" y="44"/>
                  </a:lnTo>
                  <a:lnTo>
                    <a:pt x="40" y="52"/>
                  </a:lnTo>
                  <a:lnTo>
                    <a:pt x="40" y="53"/>
                  </a:lnTo>
                  <a:lnTo>
                    <a:pt x="42" y="52"/>
                  </a:lnTo>
                  <a:lnTo>
                    <a:pt x="43" y="51"/>
                  </a:lnTo>
                  <a:lnTo>
                    <a:pt x="43" y="49"/>
                  </a:lnTo>
                  <a:lnTo>
                    <a:pt x="44" y="39"/>
                  </a:lnTo>
                  <a:lnTo>
                    <a:pt x="44" y="29"/>
                  </a:lnTo>
                  <a:lnTo>
                    <a:pt x="43" y="19"/>
                  </a:lnTo>
                  <a:lnTo>
                    <a:pt x="39" y="10"/>
                  </a:lnTo>
                  <a:lnTo>
                    <a:pt x="35" y="6"/>
                  </a:lnTo>
                  <a:lnTo>
                    <a:pt x="31" y="2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5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1" name="Freeform 94"/>
            <p:cNvSpPr>
              <a:spLocks/>
            </p:cNvSpPr>
            <p:nvPr/>
          </p:nvSpPr>
          <p:spPr bwMode="auto">
            <a:xfrm>
              <a:off x="4634" y="1282"/>
              <a:ext cx="23" cy="21"/>
            </a:xfrm>
            <a:custGeom>
              <a:avLst/>
              <a:gdLst>
                <a:gd name="T0" fmla="*/ 0 w 46"/>
                <a:gd name="T1" fmla="*/ 0 h 42"/>
                <a:gd name="T2" fmla="*/ 8 w 46"/>
                <a:gd name="T3" fmla="*/ 3 h 42"/>
                <a:gd name="T4" fmla="*/ 16 w 46"/>
                <a:gd name="T5" fmla="*/ 5 h 42"/>
                <a:gd name="T6" fmla="*/ 23 w 46"/>
                <a:gd name="T7" fmla="*/ 8 h 42"/>
                <a:gd name="T8" fmla="*/ 30 w 46"/>
                <a:gd name="T9" fmla="*/ 14 h 42"/>
                <a:gd name="T10" fmla="*/ 35 w 46"/>
                <a:gd name="T11" fmla="*/ 20 h 42"/>
                <a:gd name="T12" fmla="*/ 39 w 46"/>
                <a:gd name="T13" fmla="*/ 26 h 42"/>
                <a:gd name="T14" fmla="*/ 43 w 46"/>
                <a:gd name="T15" fmla="*/ 34 h 42"/>
                <a:gd name="T16" fmla="*/ 45 w 46"/>
                <a:gd name="T17" fmla="*/ 42 h 42"/>
                <a:gd name="T18" fmla="*/ 45 w 46"/>
                <a:gd name="T19" fmla="*/ 42 h 42"/>
                <a:gd name="T20" fmla="*/ 46 w 46"/>
                <a:gd name="T21" fmla="*/ 42 h 42"/>
                <a:gd name="T22" fmla="*/ 46 w 46"/>
                <a:gd name="T23" fmla="*/ 42 h 42"/>
                <a:gd name="T24" fmla="*/ 46 w 46"/>
                <a:gd name="T25" fmla="*/ 41 h 42"/>
                <a:gd name="T26" fmla="*/ 45 w 46"/>
                <a:gd name="T27" fmla="*/ 33 h 42"/>
                <a:gd name="T28" fmla="*/ 43 w 46"/>
                <a:gd name="T29" fmla="*/ 26 h 42"/>
                <a:gd name="T30" fmla="*/ 39 w 46"/>
                <a:gd name="T31" fmla="*/ 20 h 42"/>
                <a:gd name="T32" fmla="*/ 35 w 46"/>
                <a:gd name="T33" fmla="*/ 14 h 42"/>
                <a:gd name="T34" fmla="*/ 31 w 46"/>
                <a:gd name="T35" fmla="*/ 11 h 42"/>
                <a:gd name="T36" fmla="*/ 27 w 46"/>
                <a:gd name="T37" fmla="*/ 8 h 42"/>
                <a:gd name="T38" fmla="*/ 23 w 46"/>
                <a:gd name="T39" fmla="*/ 6 h 42"/>
                <a:gd name="T40" fmla="*/ 19 w 46"/>
                <a:gd name="T41" fmla="*/ 4 h 42"/>
                <a:gd name="T42" fmla="*/ 14 w 46"/>
                <a:gd name="T43" fmla="*/ 3 h 42"/>
                <a:gd name="T44" fmla="*/ 9 w 46"/>
                <a:gd name="T45" fmla="*/ 1 h 42"/>
                <a:gd name="T46" fmla="*/ 5 w 46"/>
                <a:gd name="T47" fmla="*/ 0 h 42"/>
                <a:gd name="T48" fmla="*/ 0 w 46"/>
                <a:gd name="T49" fmla="*/ 0 h 42"/>
                <a:gd name="T50" fmla="*/ 0 w 46"/>
                <a:gd name="T51" fmla="*/ 0 h 42"/>
                <a:gd name="T52" fmla="*/ 0 w 46"/>
                <a:gd name="T53" fmla="*/ 0 h 42"/>
                <a:gd name="T54" fmla="*/ 0 w 46"/>
                <a:gd name="T55" fmla="*/ 0 h 42"/>
                <a:gd name="T56" fmla="*/ 0 w 46"/>
                <a:gd name="T57" fmla="*/ 0 h 42"/>
                <a:gd name="T58" fmla="*/ 0 w 46"/>
                <a:gd name="T5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2">
                  <a:moveTo>
                    <a:pt x="0" y="0"/>
                  </a:moveTo>
                  <a:lnTo>
                    <a:pt x="8" y="3"/>
                  </a:lnTo>
                  <a:lnTo>
                    <a:pt x="16" y="5"/>
                  </a:lnTo>
                  <a:lnTo>
                    <a:pt x="23" y="8"/>
                  </a:lnTo>
                  <a:lnTo>
                    <a:pt x="30" y="14"/>
                  </a:lnTo>
                  <a:lnTo>
                    <a:pt x="35" y="20"/>
                  </a:lnTo>
                  <a:lnTo>
                    <a:pt x="39" y="26"/>
                  </a:lnTo>
                  <a:lnTo>
                    <a:pt x="43" y="34"/>
                  </a:lnTo>
                  <a:lnTo>
                    <a:pt x="45" y="42"/>
                  </a:lnTo>
                  <a:lnTo>
                    <a:pt x="45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6" y="41"/>
                  </a:lnTo>
                  <a:lnTo>
                    <a:pt x="45" y="33"/>
                  </a:lnTo>
                  <a:lnTo>
                    <a:pt x="43" y="26"/>
                  </a:lnTo>
                  <a:lnTo>
                    <a:pt x="39" y="20"/>
                  </a:lnTo>
                  <a:lnTo>
                    <a:pt x="35" y="14"/>
                  </a:lnTo>
                  <a:lnTo>
                    <a:pt x="31" y="11"/>
                  </a:lnTo>
                  <a:lnTo>
                    <a:pt x="27" y="8"/>
                  </a:lnTo>
                  <a:lnTo>
                    <a:pt x="23" y="6"/>
                  </a:lnTo>
                  <a:lnTo>
                    <a:pt x="19" y="4"/>
                  </a:lnTo>
                  <a:lnTo>
                    <a:pt x="14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2" name="Freeform 95"/>
            <p:cNvSpPr>
              <a:spLocks/>
            </p:cNvSpPr>
            <p:nvPr/>
          </p:nvSpPr>
          <p:spPr bwMode="auto">
            <a:xfrm>
              <a:off x="4643" y="1269"/>
              <a:ext cx="22" cy="22"/>
            </a:xfrm>
            <a:custGeom>
              <a:avLst/>
              <a:gdLst>
                <a:gd name="T0" fmla="*/ 0 w 45"/>
                <a:gd name="T1" fmla="*/ 0 h 43"/>
                <a:gd name="T2" fmla="*/ 8 w 45"/>
                <a:gd name="T3" fmla="*/ 2 h 43"/>
                <a:gd name="T4" fmla="*/ 17 w 45"/>
                <a:gd name="T5" fmla="*/ 5 h 43"/>
                <a:gd name="T6" fmla="*/ 23 w 45"/>
                <a:gd name="T7" fmla="*/ 8 h 43"/>
                <a:gd name="T8" fmla="*/ 29 w 45"/>
                <a:gd name="T9" fmla="*/ 14 h 43"/>
                <a:gd name="T10" fmla="*/ 33 w 45"/>
                <a:gd name="T11" fmla="*/ 21 h 43"/>
                <a:gd name="T12" fmla="*/ 36 w 45"/>
                <a:gd name="T13" fmla="*/ 28 h 43"/>
                <a:gd name="T14" fmla="*/ 38 w 45"/>
                <a:gd name="T15" fmla="*/ 35 h 43"/>
                <a:gd name="T16" fmla="*/ 42 w 45"/>
                <a:gd name="T17" fmla="*/ 41 h 43"/>
                <a:gd name="T18" fmla="*/ 42 w 45"/>
                <a:gd name="T19" fmla="*/ 43 h 43"/>
                <a:gd name="T20" fmla="*/ 44 w 45"/>
                <a:gd name="T21" fmla="*/ 41 h 43"/>
                <a:gd name="T22" fmla="*/ 45 w 45"/>
                <a:gd name="T23" fmla="*/ 40 h 43"/>
                <a:gd name="T24" fmla="*/ 45 w 45"/>
                <a:gd name="T25" fmla="*/ 39 h 43"/>
                <a:gd name="T26" fmla="*/ 44 w 45"/>
                <a:gd name="T27" fmla="*/ 32 h 43"/>
                <a:gd name="T28" fmla="*/ 42 w 45"/>
                <a:gd name="T29" fmla="*/ 24 h 43"/>
                <a:gd name="T30" fmla="*/ 40 w 45"/>
                <a:gd name="T31" fmla="*/ 17 h 43"/>
                <a:gd name="T32" fmla="*/ 35 w 45"/>
                <a:gd name="T33" fmla="*/ 10 h 43"/>
                <a:gd name="T34" fmla="*/ 28 w 45"/>
                <a:gd name="T35" fmla="*/ 5 h 43"/>
                <a:gd name="T36" fmla="*/ 19 w 45"/>
                <a:gd name="T37" fmla="*/ 2 h 43"/>
                <a:gd name="T38" fmla="*/ 10 w 45"/>
                <a:gd name="T39" fmla="*/ 1 h 43"/>
                <a:gd name="T40" fmla="*/ 2 w 45"/>
                <a:gd name="T41" fmla="*/ 0 h 43"/>
                <a:gd name="T42" fmla="*/ 2 w 45"/>
                <a:gd name="T43" fmla="*/ 0 h 43"/>
                <a:gd name="T44" fmla="*/ 2 w 45"/>
                <a:gd name="T45" fmla="*/ 0 h 43"/>
                <a:gd name="T46" fmla="*/ 0 w 45"/>
                <a:gd name="T47" fmla="*/ 0 h 43"/>
                <a:gd name="T48" fmla="*/ 0 w 45"/>
                <a:gd name="T49" fmla="*/ 0 h 43"/>
                <a:gd name="T50" fmla="*/ 0 w 45"/>
                <a:gd name="T5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" h="43">
                  <a:moveTo>
                    <a:pt x="0" y="0"/>
                  </a:moveTo>
                  <a:lnTo>
                    <a:pt x="8" y="2"/>
                  </a:lnTo>
                  <a:lnTo>
                    <a:pt x="17" y="5"/>
                  </a:lnTo>
                  <a:lnTo>
                    <a:pt x="23" y="8"/>
                  </a:lnTo>
                  <a:lnTo>
                    <a:pt x="29" y="14"/>
                  </a:lnTo>
                  <a:lnTo>
                    <a:pt x="33" y="21"/>
                  </a:lnTo>
                  <a:lnTo>
                    <a:pt x="36" y="28"/>
                  </a:lnTo>
                  <a:lnTo>
                    <a:pt x="38" y="35"/>
                  </a:lnTo>
                  <a:lnTo>
                    <a:pt x="42" y="41"/>
                  </a:lnTo>
                  <a:lnTo>
                    <a:pt x="42" y="43"/>
                  </a:lnTo>
                  <a:lnTo>
                    <a:pt x="44" y="41"/>
                  </a:lnTo>
                  <a:lnTo>
                    <a:pt x="45" y="40"/>
                  </a:lnTo>
                  <a:lnTo>
                    <a:pt x="45" y="39"/>
                  </a:lnTo>
                  <a:lnTo>
                    <a:pt x="44" y="32"/>
                  </a:lnTo>
                  <a:lnTo>
                    <a:pt x="42" y="24"/>
                  </a:lnTo>
                  <a:lnTo>
                    <a:pt x="40" y="17"/>
                  </a:lnTo>
                  <a:lnTo>
                    <a:pt x="35" y="10"/>
                  </a:lnTo>
                  <a:lnTo>
                    <a:pt x="28" y="5"/>
                  </a:lnTo>
                  <a:lnTo>
                    <a:pt x="19" y="2"/>
                  </a:lnTo>
                  <a:lnTo>
                    <a:pt x="10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3" name="Freeform 96"/>
            <p:cNvSpPr>
              <a:spLocks/>
            </p:cNvSpPr>
            <p:nvPr/>
          </p:nvSpPr>
          <p:spPr bwMode="auto">
            <a:xfrm>
              <a:off x="4673" y="1444"/>
              <a:ext cx="272" cy="209"/>
            </a:xfrm>
            <a:custGeom>
              <a:avLst/>
              <a:gdLst>
                <a:gd name="T0" fmla="*/ 19 w 544"/>
                <a:gd name="T1" fmla="*/ 26 h 419"/>
                <a:gd name="T2" fmla="*/ 56 w 544"/>
                <a:gd name="T3" fmla="*/ 76 h 419"/>
                <a:gd name="T4" fmla="*/ 96 w 544"/>
                <a:gd name="T5" fmla="*/ 126 h 419"/>
                <a:gd name="T6" fmla="*/ 137 w 544"/>
                <a:gd name="T7" fmla="*/ 173 h 419"/>
                <a:gd name="T8" fmla="*/ 182 w 544"/>
                <a:gd name="T9" fmla="*/ 218 h 419"/>
                <a:gd name="T10" fmla="*/ 230 w 544"/>
                <a:gd name="T11" fmla="*/ 260 h 419"/>
                <a:gd name="T12" fmla="*/ 279 w 544"/>
                <a:gd name="T13" fmla="*/ 299 h 419"/>
                <a:gd name="T14" fmla="*/ 331 w 544"/>
                <a:gd name="T15" fmla="*/ 333 h 419"/>
                <a:gd name="T16" fmla="*/ 374 w 544"/>
                <a:gd name="T17" fmla="*/ 358 h 419"/>
                <a:gd name="T18" fmla="*/ 403 w 544"/>
                <a:gd name="T19" fmla="*/ 373 h 419"/>
                <a:gd name="T20" fmla="*/ 435 w 544"/>
                <a:gd name="T21" fmla="*/ 386 h 419"/>
                <a:gd name="T22" fmla="*/ 466 w 544"/>
                <a:gd name="T23" fmla="*/ 398 h 419"/>
                <a:gd name="T24" fmla="*/ 485 w 544"/>
                <a:gd name="T25" fmla="*/ 405 h 419"/>
                <a:gd name="T26" fmla="*/ 494 w 544"/>
                <a:gd name="T27" fmla="*/ 408 h 419"/>
                <a:gd name="T28" fmla="*/ 505 w 544"/>
                <a:gd name="T29" fmla="*/ 412 h 419"/>
                <a:gd name="T30" fmla="*/ 514 w 544"/>
                <a:gd name="T31" fmla="*/ 414 h 419"/>
                <a:gd name="T32" fmla="*/ 523 w 544"/>
                <a:gd name="T33" fmla="*/ 416 h 419"/>
                <a:gd name="T34" fmla="*/ 535 w 544"/>
                <a:gd name="T35" fmla="*/ 418 h 419"/>
                <a:gd name="T36" fmla="*/ 539 w 544"/>
                <a:gd name="T37" fmla="*/ 419 h 419"/>
                <a:gd name="T38" fmla="*/ 544 w 544"/>
                <a:gd name="T39" fmla="*/ 413 h 419"/>
                <a:gd name="T40" fmla="*/ 540 w 544"/>
                <a:gd name="T41" fmla="*/ 406 h 419"/>
                <a:gd name="T42" fmla="*/ 530 w 544"/>
                <a:gd name="T43" fmla="*/ 399 h 419"/>
                <a:gd name="T44" fmla="*/ 517 w 544"/>
                <a:gd name="T45" fmla="*/ 396 h 419"/>
                <a:gd name="T46" fmla="*/ 506 w 544"/>
                <a:gd name="T47" fmla="*/ 392 h 419"/>
                <a:gd name="T48" fmla="*/ 485 w 544"/>
                <a:gd name="T49" fmla="*/ 386 h 419"/>
                <a:gd name="T50" fmla="*/ 454 w 544"/>
                <a:gd name="T51" fmla="*/ 375 h 419"/>
                <a:gd name="T52" fmla="*/ 423 w 544"/>
                <a:gd name="T53" fmla="*/ 362 h 419"/>
                <a:gd name="T54" fmla="*/ 393 w 544"/>
                <a:gd name="T55" fmla="*/ 348 h 419"/>
                <a:gd name="T56" fmla="*/ 349 w 544"/>
                <a:gd name="T57" fmla="*/ 326 h 419"/>
                <a:gd name="T58" fmla="*/ 294 w 544"/>
                <a:gd name="T59" fmla="*/ 293 h 419"/>
                <a:gd name="T60" fmla="*/ 242 w 544"/>
                <a:gd name="T61" fmla="*/ 256 h 419"/>
                <a:gd name="T62" fmla="*/ 193 w 544"/>
                <a:gd name="T63" fmla="*/ 216 h 419"/>
                <a:gd name="T64" fmla="*/ 146 w 544"/>
                <a:gd name="T65" fmla="*/ 172 h 419"/>
                <a:gd name="T66" fmla="*/ 102 w 544"/>
                <a:gd name="T67" fmla="*/ 126 h 419"/>
                <a:gd name="T68" fmla="*/ 59 w 544"/>
                <a:gd name="T69" fmla="*/ 77 h 419"/>
                <a:gd name="T70" fmla="*/ 20 w 544"/>
                <a:gd name="T71" fmla="*/ 27 h 419"/>
                <a:gd name="T72" fmla="*/ 0 w 544"/>
                <a:gd name="T73" fmla="*/ 0 h 419"/>
                <a:gd name="T74" fmla="*/ 0 w 544"/>
                <a:gd name="T75" fmla="*/ 0 h 419"/>
                <a:gd name="T76" fmla="*/ 0 w 544"/>
                <a:gd name="T77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4" h="419">
                  <a:moveTo>
                    <a:pt x="0" y="0"/>
                  </a:moveTo>
                  <a:lnTo>
                    <a:pt x="19" y="26"/>
                  </a:lnTo>
                  <a:lnTo>
                    <a:pt x="37" y="51"/>
                  </a:lnTo>
                  <a:lnTo>
                    <a:pt x="56" y="76"/>
                  </a:lnTo>
                  <a:lnTo>
                    <a:pt x="75" y="102"/>
                  </a:lnTo>
                  <a:lnTo>
                    <a:pt x="96" y="126"/>
                  </a:lnTo>
                  <a:lnTo>
                    <a:pt x="117" y="149"/>
                  </a:lnTo>
                  <a:lnTo>
                    <a:pt x="137" y="173"/>
                  </a:lnTo>
                  <a:lnTo>
                    <a:pt x="159" y="195"/>
                  </a:lnTo>
                  <a:lnTo>
                    <a:pt x="182" y="218"/>
                  </a:lnTo>
                  <a:lnTo>
                    <a:pt x="205" y="239"/>
                  </a:lnTo>
                  <a:lnTo>
                    <a:pt x="230" y="260"/>
                  </a:lnTo>
                  <a:lnTo>
                    <a:pt x="254" y="279"/>
                  </a:lnTo>
                  <a:lnTo>
                    <a:pt x="279" y="299"/>
                  </a:lnTo>
                  <a:lnTo>
                    <a:pt x="304" y="316"/>
                  </a:lnTo>
                  <a:lnTo>
                    <a:pt x="331" y="333"/>
                  </a:lnTo>
                  <a:lnTo>
                    <a:pt x="359" y="350"/>
                  </a:lnTo>
                  <a:lnTo>
                    <a:pt x="374" y="358"/>
                  </a:lnTo>
                  <a:lnTo>
                    <a:pt x="388" y="366"/>
                  </a:lnTo>
                  <a:lnTo>
                    <a:pt x="403" y="373"/>
                  </a:lnTo>
                  <a:lnTo>
                    <a:pt x="418" y="379"/>
                  </a:lnTo>
                  <a:lnTo>
                    <a:pt x="435" y="386"/>
                  </a:lnTo>
                  <a:lnTo>
                    <a:pt x="450" y="392"/>
                  </a:lnTo>
                  <a:lnTo>
                    <a:pt x="466" y="398"/>
                  </a:lnTo>
                  <a:lnTo>
                    <a:pt x="481" y="404"/>
                  </a:lnTo>
                  <a:lnTo>
                    <a:pt x="485" y="405"/>
                  </a:lnTo>
                  <a:lnTo>
                    <a:pt x="490" y="407"/>
                  </a:lnTo>
                  <a:lnTo>
                    <a:pt x="494" y="408"/>
                  </a:lnTo>
                  <a:lnTo>
                    <a:pt x="500" y="409"/>
                  </a:lnTo>
                  <a:lnTo>
                    <a:pt x="505" y="412"/>
                  </a:lnTo>
                  <a:lnTo>
                    <a:pt x="509" y="413"/>
                  </a:lnTo>
                  <a:lnTo>
                    <a:pt x="514" y="414"/>
                  </a:lnTo>
                  <a:lnTo>
                    <a:pt x="519" y="415"/>
                  </a:lnTo>
                  <a:lnTo>
                    <a:pt x="523" y="416"/>
                  </a:lnTo>
                  <a:lnTo>
                    <a:pt x="529" y="416"/>
                  </a:lnTo>
                  <a:lnTo>
                    <a:pt x="535" y="418"/>
                  </a:lnTo>
                  <a:lnTo>
                    <a:pt x="537" y="418"/>
                  </a:lnTo>
                  <a:lnTo>
                    <a:pt x="539" y="419"/>
                  </a:lnTo>
                  <a:lnTo>
                    <a:pt x="543" y="416"/>
                  </a:lnTo>
                  <a:lnTo>
                    <a:pt x="544" y="413"/>
                  </a:lnTo>
                  <a:lnTo>
                    <a:pt x="544" y="409"/>
                  </a:lnTo>
                  <a:lnTo>
                    <a:pt x="540" y="406"/>
                  </a:lnTo>
                  <a:lnTo>
                    <a:pt x="536" y="403"/>
                  </a:lnTo>
                  <a:lnTo>
                    <a:pt x="530" y="399"/>
                  </a:lnTo>
                  <a:lnTo>
                    <a:pt x="524" y="397"/>
                  </a:lnTo>
                  <a:lnTo>
                    <a:pt x="517" y="396"/>
                  </a:lnTo>
                  <a:lnTo>
                    <a:pt x="512" y="393"/>
                  </a:lnTo>
                  <a:lnTo>
                    <a:pt x="506" y="392"/>
                  </a:lnTo>
                  <a:lnTo>
                    <a:pt x="500" y="391"/>
                  </a:lnTo>
                  <a:lnTo>
                    <a:pt x="485" y="386"/>
                  </a:lnTo>
                  <a:lnTo>
                    <a:pt x="469" y="381"/>
                  </a:lnTo>
                  <a:lnTo>
                    <a:pt x="454" y="375"/>
                  </a:lnTo>
                  <a:lnTo>
                    <a:pt x="438" y="369"/>
                  </a:lnTo>
                  <a:lnTo>
                    <a:pt x="423" y="362"/>
                  </a:lnTo>
                  <a:lnTo>
                    <a:pt x="408" y="355"/>
                  </a:lnTo>
                  <a:lnTo>
                    <a:pt x="393" y="348"/>
                  </a:lnTo>
                  <a:lnTo>
                    <a:pt x="378" y="341"/>
                  </a:lnTo>
                  <a:lnTo>
                    <a:pt x="349" y="326"/>
                  </a:lnTo>
                  <a:lnTo>
                    <a:pt x="322" y="310"/>
                  </a:lnTo>
                  <a:lnTo>
                    <a:pt x="294" y="293"/>
                  </a:lnTo>
                  <a:lnTo>
                    <a:pt x="268" y="275"/>
                  </a:lnTo>
                  <a:lnTo>
                    <a:pt x="242" y="256"/>
                  </a:lnTo>
                  <a:lnTo>
                    <a:pt x="217" y="237"/>
                  </a:lnTo>
                  <a:lnTo>
                    <a:pt x="193" y="216"/>
                  </a:lnTo>
                  <a:lnTo>
                    <a:pt x="169" y="194"/>
                  </a:lnTo>
                  <a:lnTo>
                    <a:pt x="146" y="172"/>
                  </a:lnTo>
                  <a:lnTo>
                    <a:pt x="124" y="149"/>
                  </a:lnTo>
                  <a:lnTo>
                    <a:pt x="102" y="126"/>
                  </a:lnTo>
                  <a:lnTo>
                    <a:pt x="80" y="102"/>
                  </a:lnTo>
                  <a:lnTo>
                    <a:pt x="59" y="77"/>
                  </a:lnTo>
                  <a:lnTo>
                    <a:pt x="40" y="52"/>
                  </a:lnTo>
                  <a:lnTo>
                    <a:pt x="20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4" name="Freeform 97"/>
            <p:cNvSpPr>
              <a:spLocks/>
            </p:cNvSpPr>
            <p:nvPr/>
          </p:nvSpPr>
          <p:spPr bwMode="auto">
            <a:xfrm>
              <a:off x="4723" y="1367"/>
              <a:ext cx="239" cy="191"/>
            </a:xfrm>
            <a:custGeom>
              <a:avLst/>
              <a:gdLst>
                <a:gd name="T0" fmla="*/ 12 w 478"/>
                <a:gd name="T1" fmla="*/ 14 h 382"/>
                <a:gd name="T2" fmla="*/ 34 w 478"/>
                <a:gd name="T3" fmla="*/ 41 h 382"/>
                <a:gd name="T4" fmla="*/ 55 w 478"/>
                <a:gd name="T5" fmla="*/ 70 h 382"/>
                <a:gd name="T6" fmla="*/ 80 w 478"/>
                <a:gd name="T7" fmla="*/ 94 h 382"/>
                <a:gd name="T8" fmla="*/ 113 w 478"/>
                <a:gd name="T9" fmla="*/ 115 h 382"/>
                <a:gd name="T10" fmla="*/ 151 w 478"/>
                <a:gd name="T11" fmla="*/ 131 h 382"/>
                <a:gd name="T12" fmla="*/ 189 w 478"/>
                <a:gd name="T13" fmla="*/ 143 h 382"/>
                <a:gd name="T14" fmla="*/ 230 w 478"/>
                <a:gd name="T15" fmla="*/ 151 h 382"/>
                <a:gd name="T16" fmla="*/ 261 w 478"/>
                <a:gd name="T17" fmla="*/ 158 h 382"/>
                <a:gd name="T18" fmla="*/ 280 w 478"/>
                <a:gd name="T19" fmla="*/ 164 h 382"/>
                <a:gd name="T20" fmla="*/ 300 w 478"/>
                <a:gd name="T21" fmla="*/ 172 h 382"/>
                <a:gd name="T22" fmla="*/ 318 w 478"/>
                <a:gd name="T23" fmla="*/ 180 h 382"/>
                <a:gd name="T24" fmla="*/ 337 w 478"/>
                <a:gd name="T25" fmla="*/ 190 h 382"/>
                <a:gd name="T26" fmla="*/ 353 w 478"/>
                <a:gd name="T27" fmla="*/ 202 h 382"/>
                <a:gd name="T28" fmla="*/ 368 w 478"/>
                <a:gd name="T29" fmla="*/ 214 h 382"/>
                <a:gd name="T30" fmla="*/ 384 w 478"/>
                <a:gd name="T31" fmla="*/ 227 h 382"/>
                <a:gd name="T32" fmla="*/ 409 w 478"/>
                <a:gd name="T33" fmla="*/ 247 h 382"/>
                <a:gd name="T34" fmla="*/ 437 w 478"/>
                <a:gd name="T35" fmla="*/ 279 h 382"/>
                <a:gd name="T36" fmla="*/ 456 w 478"/>
                <a:gd name="T37" fmla="*/ 317 h 382"/>
                <a:gd name="T38" fmla="*/ 470 w 478"/>
                <a:gd name="T39" fmla="*/ 359 h 382"/>
                <a:gd name="T40" fmla="*/ 475 w 478"/>
                <a:gd name="T41" fmla="*/ 382 h 382"/>
                <a:gd name="T42" fmla="*/ 478 w 478"/>
                <a:gd name="T43" fmla="*/ 379 h 382"/>
                <a:gd name="T44" fmla="*/ 476 w 478"/>
                <a:gd name="T45" fmla="*/ 360 h 382"/>
                <a:gd name="T46" fmla="*/ 468 w 478"/>
                <a:gd name="T47" fmla="*/ 324 h 382"/>
                <a:gd name="T48" fmla="*/ 455 w 478"/>
                <a:gd name="T49" fmla="*/ 291 h 382"/>
                <a:gd name="T50" fmla="*/ 438 w 478"/>
                <a:gd name="T51" fmla="*/ 258 h 382"/>
                <a:gd name="T52" fmla="*/ 420 w 478"/>
                <a:gd name="T53" fmla="*/ 237 h 382"/>
                <a:gd name="T54" fmla="*/ 405 w 478"/>
                <a:gd name="T55" fmla="*/ 224 h 382"/>
                <a:gd name="T56" fmla="*/ 390 w 478"/>
                <a:gd name="T57" fmla="*/ 210 h 382"/>
                <a:gd name="T58" fmla="*/ 375 w 478"/>
                <a:gd name="T59" fmla="*/ 197 h 382"/>
                <a:gd name="T60" fmla="*/ 360 w 478"/>
                <a:gd name="T61" fmla="*/ 184 h 382"/>
                <a:gd name="T62" fmla="*/ 344 w 478"/>
                <a:gd name="T63" fmla="*/ 173 h 382"/>
                <a:gd name="T64" fmla="*/ 327 w 478"/>
                <a:gd name="T65" fmla="*/ 163 h 382"/>
                <a:gd name="T66" fmla="*/ 310 w 478"/>
                <a:gd name="T67" fmla="*/ 153 h 382"/>
                <a:gd name="T68" fmla="*/ 280 w 478"/>
                <a:gd name="T69" fmla="*/ 142 h 382"/>
                <a:gd name="T70" fmla="*/ 237 w 478"/>
                <a:gd name="T71" fmla="*/ 130 h 382"/>
                <a:gd name="T72" fmla="*/ 193 w 478"/>
                <a:gd name="T73" fmla="*/ 122 h 382"/>
                <a:gd name="T74" fmla="*/ 149 w 478"/>
                <a:gd name="T75" fmla="*/ 113 h 382"/>
                <a:gd name="T76" fmla="*/ 117 w 478"/>
                <a:gd name="T77" fmla="*/ 101 h 382"/>
                <a:gd name="T78" fmla="*/ 97 w 478"/>
                <a:gd name="T79" fmla="*/ 92 h 382"/>
                <a:gd name="T80" fmla="*/ 80 w 478"/>
                <a:gd name="T81" fmla="*/ 81 h 382"/>
                <a:gd name="T82" fmla="*/ 63 w 478"/>
                <a:gd name="T83" fmla="*/ 67 h 382"/>
                <a:gd name="T84" fmla="*/ 48 w 478"/>
                <a:gd name="T85" fmla="*/ 52 h 382"/>
                <a:gd name="T86" fmla="*/ 35 w 478"/>
                <a:gd name="T87" fmla="*/ 36 h 382"/>
                <a:gd name="T88" fmla="*/ 21 w 478"/>
                <a:gd name="T89" fmla="*/ 21 h 382"/>
                <a:gd name="T90" fmla="*/ 7 w 478"/>
                <a:gd name="T91" fmla="*/ 7 h 382"/>
                <a:gd name="T92" fmla="*/ 0 w 478"/>
                <a:gd name="T93" fmla="*/ 0 h 382"/>
                <a:gd name="T94" fmla="*/ 0 w 478"/>
                <a:gd name="T95" fmla="*/ 1 h 382"/>
                <a:gd name="T96" fmla="*/ 0 w 478"/>
                <a:gd name="T97" fmla="*/ 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8" h="382">
                  <a:moveTo>
                    <a:pt x="0" y="1"/>
                  </a:moveTo>
                  <a:lnTo>
                    <a:pt x="12" y="14"/>
                  </a:lnTo>
                  <a:lnTo>
                    <a:pt x="24" y="28"/>
                  </a:lnTo>
                  <a:lnTo>
                    <a:pt x="34" y="41"/>
                  </a:lnTo>
                  <a:lnTo>
                    <a:pt x="44" y="56"/>
                  </a:lnTo>
                  <a:lnTo>
                    <a:pt x="55" y="70"/>
                  </a:lnTo>
                  <a:lnTo>
                    <a:pt x="67" y="83"/>
                  </a:lnTo>
                  <a:lnTo>
                    <a:pt x="80" y="94"/>
                  </a:lnTo>
                  <a:lnTo>
                    <a:pt x="95" y="105"/>
                  </a:lnTo>
                  <a:lnTo>
                    <a:pt x="113" y="115"/>
                  </a:lnTo>
                  <a:lnTo>
                    <a:pt x="132" y="123"/>
                  </a:lnTo>
                  <a:lnTo>
                    <a:pt x="151" y="131"/>
                  </a:lnTo>
                  <a:lnTo>
                    <a:pt x="170" y="137"/>
                  </a:lnTo>
                  <a:lnTo>
                    <a:pt x="189" y="143"/>
                  </a:lnTo>
                  <a:lnTo>
                    <a:pt x="210" y="148"/>
                  </a:lnTo>
                  <a:lnTo>
                    <a:pt x="230" y="151"/>
                  </a:lnTo>
                  <a:lnTo>
                    <a:pt x="250" y="156"/>
                  </a:lnTo>
                  <a:lnTo>
                    <a:pt x="261" y="158"/>
                  </a:lnTo>
                  <a:lnTo>
                    <a:pt x="271" y="160"/>
                  </a:lnTo>
                  <a:lnTo>
                    <a:pt x="280" y="164"/>
                  </a:lnTo>
                  <a:lnTo>
                    <a:pt x="291" y="167"/>
                  </a:lnTo>
                  <a:lnTo>
                    <a:pt x="300" y="172"/>
                  </a:lnTo>
                  <a:lnTo>
                    <a:pt x="309" y="175"/>
                  </a:lnTo>
                  <a:lnTo>
                    <a:pt x="318" y="180"/>
                  </a:lnTo>
                  <a:lnTo>
                    <a:pt x="327" y="184"/>
                  </a:lnTo>
                  <a:lnTo>
                    <a:pt x="337" y="190"/>
                  </a:lnTo>
                  <a:lnTo>
                    <a:pt x="345" y="196"/>
                  </a:lnTo>
                  <a:lnTo>
                    <a:pt x="353" y="202"/>
                  </a:lnTo>
                  <a:lnTo>
                    <a:pt x="361" y="209"/>
                  </a:lnTo>
                  <a:lnTo>
                    <a:pt x="368" y="214"/>
                  </a:lnTo>
                  <a:lnTo>
                    <a:pt x="376" y="221"/>
                  </a:lnTo>
                  <a:lnTo>
                    <a:pt x="384" y="227"/>
                  </a:lnTo>
                  <a:lnTo>
                    <a:pt x="392" y="233"/>
                  </a:lnTo>
                  <a:lnTo>
                    <a:pt x="409" y="247"/>
                  </a:lnTo>
                  <a:lnTo>
                    <a:pt x="424" y="263"/>
                  </a:lnTo>
                  <a:lnTo>
                    <a:pt x="437" y="279"/>
                  </a:lnTo>
                  <a:lnTo>
                    <a:pt x="447" y="297"/>
                  </a:lnTo>
                  <a:lnTo>
                    <a:pt x="456" y="317"/>
                  </a:lnTo>
                  <a:lnTo>
                    <a:pt x="463" y="337"/>
                  </a:lnTo>
                  <a:lnTo>
                    <a:pt x="470" y="359"/>
                  </a:lnTo>
                  <a:lnTo>
                    <a:pt x="475" y="380"/>
                  </a:lnTo>
                  <a:lnTo>
                    <a:pt x="475" y="382"/>
                  </a:lnTo>
                  <a:lnTo>
                    <a:pt x="477" y="380"/>
                  </a:lnTo>
                  <a:lnTo>
                    <a:pt x="478" y="379"/>
                  </a:lnTo>
                  <a:lnTo>
                    <a:pt x="478" y="378"/>
                  </a:lnTo>
                  <a:lnTo>
                    <a:pt x="476" y="360"/>
                  </a:lnTo>
                  <a:lnTo>
                    <a:pt x="473" y="342"/>
                  </a:lnTo>
                  <a:lnTo>
                    <a:pt x="468" y="324"/>
                  </a:lnTo>
                  <a:lnTo>
                    <a:pt x="462" y="307"/>
                  </a:lnTo>
                  <a:lnTo>
                    <a:pt x="455" y="291"/>
                  </a:lnTo>
                  <a:lnTo>
                    <a:pt x="447" y="274"/>
                  </a:lnTo>
                  <a:lnTo>
                    <a:pt x="438" y="258"/>
                  </a:lnTo>
                  <a:lnTo>
                    <a:pt x="427" y="244"/>
                  </a:lnTo>
                  <a:lnTo>
                    <a:pt x="420" y="237"/>
                  </a:lnTo>
                  <a:lnTo>
                    <a:pt x="413" y="231"/>
                  </a:lnTo>
                  <a:lnTo>
                    <a:pt x="405" y="224"/>
                  </a:lnTo>
                  <a:lnTo>
                    <a:pt x="398" y="217"/>
                  </a:lnTo>
                  <a:lnTo>
                    <a:pt x="390" y="210"/>
                  </a:lnTo>
                  <a:lnTo>
                    <a:pt x="382" y="203"/>
                  </a:lnTo>
                  <a:lnTo>
                    <a:pt x="375" y="197"/>
                  </a:lnTo>
                  <a:lnTo>
                    <a:pt x="367" y="190"/>
                  </a:lnTo>
                  <a:lnTo>
                    <a:pt x="360" y="184"/>
                  </a:lnTo>
                  <a:lnTo>
                    <a:pt x="352" y="178"/>
                  </a:lnTo>
                  <a:lnTo>
                    <a:pt x="344" y="173"/>
                  </a:lnTo>
                  <a:lnTo>
                    <a:pt x="336" y="167"/>
                  </a:lnTo>
                  <a:lnTo>
                    <a:pt x="327" y="163"/>
                  </a:lnTo>
                  <a:lnTo>
                    <a:pt x="318" y="158"/>
                  </a:lnTo>
                  <a:lnTo>
                    <a:pt x="310" y="153"/>
                  </a:lnTo>
                  <a:lnTo>
                    <a:pt x="301" y="150"/>
                  </a:lnTo>
                  <a:lnTo>
                    <a:pt x="280" y="142"/>
                  </a:lnTo>
                  <a:lnTo>
                    <a:pt x="258" y="136"/>
                  </a:lnTo>
                  <a:lnTo>
                    <a:pt x="237" y="130"/>
                  </a:lnTo>
                  <a:lnTo>
                    <a:pt x="215" y="127"/>
                  </a:lnTo>
                  <a:lnTo>
                    <a:pt x="193" y="122"/>
                  </a:lnTo>
                  <a:lnTo>
                    <a:pt x="171" y="119"/>
                  </a:lnTo>
                  <a:lnTo>
                    <a:pt x="149" y="113"/>
                  </a:lnTo>
                  <a:lnTo>
                    <a:pt x="127" y="106"/>
                  </a:lnTo>
                  <a:lnTo>
                    <a:pt x="117" y="101"/>
                  </a:lnTo>
                  <a:lnTo>
                    <a:pt x="108" y="97"/>
                  </a:lnTo>
                  <a:lnTo>
                    <a:pt x="97" y="92"/>
                  </a:lnTo>
                  <a:lnTo>
                    <a:pt x="88" y="86"/>
                  </a:lnTo>
                  <a:lnTo>
                    <a:pt x="80" y="81"/>
                  </a:lnTo>
                  <a:lnTo>
                    <a:pt x="71" y="74"/>
                  </a:lnTo>
                  <a:lnTo>
                    <a:pt x="63" y="67"/>
                  </a:lnTo>
                  <a:lnTo>
                    <a:pt x="55" y="59"/>
                  </a:lnTo>
                  <a:lnTo>
                    <a:pt x="48" y="52"/>
                  </a:lnTo>
                  <a:lnTo>
                    <a:pt x="41" y="44"/>
                  </a:lnTo>
                  <a:lnTo>
                    <a:pt x="35" y="36"/>
                  </a:lnTo>
                  <a:lnTo>
                    <a:pt x="28" y="29"/>
                  </a:lnTo>
                  <a:lnTo>
                    <a:pt x="21" y="21"/>
                  </a:lnTo>
                  <a:lnTo>
                    <a:pt x="14" y="14"/>
                  </a:lnTo>
                  <a:lnTo>
                    <a:pt x="7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5" name="Freeform 98"/>
            <p:cNvSpPr>
              <a:spLocks/>
            </p:cNvSpPr>
            <p:nvPr/>
          </p:nvSpPr>
          <p:spPr bwMode="auto">
            <a:xfrm>
              <a:off x="4934" y="1226"/>
              <a:ext cx="288" cy="262"/>
            </a:xfrm>
            <a:custGeom>
              <a:avLst/>
              <a:gdLst>
                <a:gd name="T0" fmla="*/ 538 w 577"/>
                <a:gd name="T1" fmla="*/ 4 h 525"/>
                <a:gd name="T2" fmla="*/ 479 w 577"/>
                <a:gd name="T3" fmla="*/ 0 h 525"/>
                <a:gd name="T4" fmla="*/ 420 w 577"/>
                <a:gd name="T5" fmla="*/ 1 h 525"/>
                <a:gd name="T6" fmla="*/ 360 w 577"/>
                <a:gd name="T7" fmla="*/ 8 h 525"/>
                <a:gd name="T8" fmla="*/ 302 w 577"/>
                <a:gd name="T9" fmla="*/ 16 h 525"/>
                <a:gd name="T10" fmla="*/ 245 w 577"/>
                <a:gd name="T11" fmla="*/ 28 h 525"/>
                <a:gd name="T12" fmla="*/ 190 w 577"/>
                <a:gd name="T13" fmla="*/ 48 h 525"/>
                <a:gd name="T14" fmla="*/ 137 w 577"/>
                <a:gd name="T15" fmla="*/ 75 h 525"/>
                <a:gd name="T16" fmla="*/ 89 w 577"/>
                <a:gd name="T17" fmla="*/ 105 h 525"/>
                <a:gd name="T18" fmla="*/ 48 w 577"/>
                <a:gd name="T19" fmla="*/ 140 h 525"/>
                <a:gd name="T20" fmla="*/ 17 w 577"/>
                <a:gd name="T21" fmla="*/ 186 h 525"/>
                <a:gd name="T22" fmla="*/ 4 w 577"/>
                <a:gd name="T23" fmla="*/ 289 h 525"/>
                <a:gd name="T24" fmla="*/ 36 w 577"/>
                <a:gd name="T25" fmla="*/ 349 h 525"/>
                <a:gd name="T26" fmla="*/ 75 w 577"/>
                <a:gd name="T27" fmla="*/ 376 h 525"/>
                <a:gd name="T28" fmla="*/ 119 w 577"/>
                <a:gd name="T29" fmla="*/ 398 h 525"/>
                <a:gd name="T30" fmla="*/ 141 w 577"/>
                <a:gd name="T31" fmla="*/ 413 h 525"/>
                <a:gd name="T32" fmla="*/ 151 w 577"/>
                <a:gd name="T33" fmla="*/ 430 h 525"/>
                <a:gd name="T34" fmla="*/ 135 w 577"/>
                <a:gd name="T35" fmla="*/ 441 h 525"/>
                <a:gd name="T36" fmla="*/ 117 w 577"/>
                <a:gd name="T37" fmla="*/ 444 h 525"/>
                <a:gd name="T38" fmla="*/ 93 w 577"/>
                <a:gd name="T39" fmla="*/ 456 h 525"/>
                <a:gd name="T40" fmla="*/ 76 w 577"/>
                <a:gd name="T41" fmla="*/ 495 h 525"/>
                <a:gd name="T42" fmla="*/ 94 w 577"/>
                <a:gd name="T43" fmla="*/ 525 h 525"/>
                <a:gd name="T44" fmla="*/ 94 w 577"/>
                <a:gd name="T45" fmla="*/ 523 h 525"/>
                <a:gd name="T46" fmla="*/ 81 w 577"/>
                <a:gd name="T47" fmla="*/ 488 h 525"/>
                <a:gd name="T48" fmla="*/ 98 w 577"/>
                <a:gd name="T49" fmla="*/ 459 h 525"/>
                <a:gd name="T50" fmla="*/ 130 w 577"/>
                <a:gd name="T51" fmla="*/ 449 h 525"/>
                <a:gd name="T52" fmla="*/ 153 w 577"/>
                <a:gd name="T53" fmla="*/ 441 h 525"/>
                <a:gd name="T54" fmla="*/ 160 w 577"/>
                <a:gd name="T55" fmla="*/ 404 h 525"/>
                <a:gd name="T56" fmla="*/ 136 w 577"/>
                <a:gd name="T57" fmla="*/ 370 h 525"/>
                <a:gd name="T58" fmla="*/ 98 w 577"/>
                <a:gd name="T59" fmla="*/ 344 h 525"/>
                <a:gd name="T60" fmla="*/ 62 w 577"/>
                <a:gd name="T61" fmla="*/ 316 h 525"/>
                <a:gd name="T62" fmla="*/ 40 w 577"/>
                <a:gd name="T63" fmla="*/ 269 h 525"/>
                <a:gd name="T64" fmla="*/ 44 w 577"/>
                <a:gd name="T65" fmla="*/ 217 h 525"/>
                <a:gd name="T66" fmla="*/ 61 w 577"/>
                <a:gd name="T67" fmla="*/ 170 h 525"/>
                <a:gd name="T68" fmla="*/ 92 w 577"/>
                <a:gd name="T69" fmla="*/ 132 h 525"/>
                <a:gd name="T70" fmla="*/ 130 w 577"/>
                <a:gd name="T71" fmla="*/ 101 h 525"/>
                <a:gd name="T72" fmla="*/ 176 w 577"/>
                <a:gd name="T73" fmla="*/ 72 h 525"/>
                <a:gd name="T74" fmla="*/ 234 w 577"/>
                <a:gd name="T75" fmla="*/ 49 h 525"/>
                <a:gd name="T76" fmla="*/ 291 w 577"/>
                <a:gd name="T77" fmla="*/ 31 h 525"/>
                <a:gd name="T78" fmla="*/ 343 w 577"/>
                <a:gd name="T79" fmla="*/ 19 h 525"/>
                <a:gd name="T80" fmla="*/ 396 w 577"/>
                <a:gd name="T81" fmla="*/ 10 h 525"/>
                <a:gd name="T82" fmla="*/ 450 w 577"/>
                <a:gd name="T83" fmla="*/ 5 h 525"/>
                <a:gd name="T84" fmla="*/ 504 w 577"/>
                <a:gd name="T85" fmla="*/ 5 h 525"/>
                <a:gd name="T86" fmla="*/ 558 w 577"/>
                <a:gd name="T87" fmla="*/ 8 h 525"/>
                <a:gd name="T88" fmla="*/ 577 w 577"/>
                <a:gd name="T89" fmla="*/ 11 h 525"/>
                <a:gd name="T90" fmla="*/ 577 w 577"/>
                <a:gd name="T91" fmla="*/ 11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77" h="525">
                  <a:moveTo>
                    <a:pt x="577" y="11"/>
                  </a:moveTo>
                  <a:lnTo>
                    <a:pt x="557" y="7"/>
                  </a:lnTo>
                  <a:lnTo>
                    <a:pt x="538" y="4"/>
                  </a:lnTo>
                  <a:lnTo>
                    <a:pt x="518" y="3"/>
                  </a:lnTo>
                  <a:lnTo>
                    <a:pt x="499" y="0"/>
                  </a:lnTo>
                  <a:lnTo>
                    <a:pt x="479" y="0"/>
                  </a:lnTo>
                  <a:lnTo>
                    <a:pt x="459" y="0"/>
                  </a:lnTo>
                  <a:lnTo>
                    <a:pt x="440" y="0"/>
                  </a:lnTo>
                  <a:lnTo>
                    <a:pt x="420" y="1"/>
                  </a:lnTo>
                  <a:lnTo>
                    <a:pt x="400" y="4"/>
                  </a:lnTo>
                  <a:lnTo>
                    <a:pt x="380" y="5"/>
                  </a:lnTo>
                  <a:lnTo>
                    <a:pt x="360" y="8"/>
                  </a:lnTo>
                  <a:lnTo>
                    <a:pt x="341" y="11"/>
                  </a:lnTo>
                  <a:lnTo>
                    <a:pt x="321" y="13"/>
                  </a:lnTo>
                  <a:lnTo>
                    <a:pt x="302" y="16"/>
                  </a:lnTo>
                  <a:lnTo>
                    <a:pt x="283" y="20"/>
                  </a:lnTo>
                  <a:lnTo>
                    <a:pt x="264" y="23"/>
                  </a:lnTo>
                  <a:lnTo>
                    <a:pt x="245" y="28"/>
                  </a:lnTo>
                  <a:lnTo>
                    <a:pt x="226" y="34"/>
                  </a:lnTo>
                  <a:lnTo>
                    <a:pt x="207" y="39"/>
                  </a:lnTo>
                  <a:lnTo>
                    <a:pt x="190" y="48"/>
                  </a:lnTo>
                  <a:lnTo>
                    <a:pt x="172" y="57"/>
                  </a:lnTo>
                  <a:lnTo>
                    <a:pt x="154" y="66"/>
                  </a:lnTo>
                  <a:lnTo>
                    <a:pt x="137" y="75"/>
                  </a:lnTo>
                  <a:lnTo>
                    <a:pt x="121" y="84"/>
                  </a:lnTo>
                  <a:lnTo>
                    <a:pt x="105" y="95"/>
                  </a:lnTo>
                  <a:lnTo>
                    <a:pt x="89" y="105"/>
                  </a:lnTo>
                  <a:lnTo>
                    <a:pt x="74" y="116"/>
                  </a:lnTo>
                  <a:lnTo>
                    <a:pt x="61" y="127"/>
                  </a:lnTo>
                  <a:lnTo>
                    <a:pt x="48" y="140"/>
                  </a:lnTo>
                  <a:lnTo>
                    <a:pt x="37" y="154"/>
                  </a:lnTo>
                  <a:lnTo>
                    <a:pt x="27" y="169"/>
                  </a:lnTo>
                  <a:lnTo>
                    <a:pt x="17" y="186"/>
                  </a:lnTo>
                  <a:lnTo>
                    <a:pt x="5" y="219"/>
                  </a:lnTo>
                  <a:lnTo>
                    <a:pt x="0" y="254"/>
                  </a:lnTo>
                  <a:lnTo>
                    <a:pt x="4" y="289"/>
                  </a:lnTo>
                  <a:lnTo>
                    <a:pt x="16" y="322"/>
                  </a:lnTo>
                  <a:lnTo>
                    <a:pt x="25" y="337"/>
                  </a:lnTo>
                  <a:lnTo>
                    <a:pt x="36" y="349"/>
                  </a:lnTo>
                  <a:lnTo>
                    <a:pt x="48" y="359"/>
                  </a:lnTo>
                  <a:lnTo>
                    <a:pt x="61" y="368"/>
                  </a:lnTo>
                  <a:lnTo>
                    <a:pt x="75" y="376"/>
                  </a:lnTo>
                  <a:lnTo>
                    <a:pt x="89" y="383"/>
                  </a:lnTo>
                  <a:lnTo>
                    <a:pt x="104" y="391"/>
                  </a:lnTo>
                  <a:lnTo>
                    <a:pt x="119" y="398"/>
                  </a:lnTo>
                  <a:lnTo>
                    <a:pt x="127" y="403"/>
                  </a:lnTo>
                  <a:lnTo>
                    <a:pt x="134" y="407"/>
                  </a:lnTo>
                  <a:lnTo>
                    <a:pt x="141" y="413"/>
                  </a:lnTo>
                  <a:lnTo>
                    <a:pt x="147" y="419"/>
                  </a:lnTo>
                  <a:lnTo>
                    <a:pt x="151" y="425"/>
                  </a:lnTo>
                  <a:lnTo>
                    <a:pt x="151" y="430"/>
                  </a:lnTo>
                  <a:lnTo>
                    <a:pt x="147" y="434"/>
                  </a:lnTo>
                  <a:lnTo>
                    <a:pt x="142" y="437"/>
                  </a:lnTo>
                  <a:lnTo>
                    <a:pt x="135" y="441"/>
                  </a:lnTo>
                  <a:lnTo>
                    <a:pt x="128" y="442"/>
                  </a:lnTo>
                  <a:lnTo>
                    <a:pt x="122" y="443"/>
                  </a:lnTo>
                  <a:lnTo>
                    <a:pt x="117" y="444"/>
                  </a:lnTo>
                  <a:lnTo>
                    <a:pt x="108" y="447"/>
                  </a:lnTo>
                  <a:lnTo>
                    <a:pt x="101" y="451"/>
                  </a:lnTo>
                  <a:lnTo>
                    <a:pt x="93" y="456"/>
                  </a:lnTo>
                  <a:lnTo>
                    <a:pt x="88" y="463"/>
                  </a:lnTo>
                  <a:lnTo>
                    <a:pt x="77" y="478"/>
                  </a:lnTo>
                  <a:lnTo>
                    <a:pt x="76" y="495"/>
                  </a:lnTo>
                  <a:lnTo>
                    <a:pt x="82" y="511"/>
                  </a:lnTo>
                  <a:lnTo>
                    <a:pt x="93" y="525"/>
                  </a:lnTo>
                  <a:lnTo>
                    <a:pt x="94" y="525"/>
                  </a:lnTo>
                  <a:lnTo>
                    <a:pt x="94" y="524"/>
                  </a:lnTo>
                  <a:lnTo>
                    <a:pt x="94" y="523"/>
                  </a:lnTo>
                  <a:lnTo>
                    <a:pt x="94" y="523"/>
                  </a:lnTo>
                  <a:lnTo>
                    <a:pt x="86" y="511"/>
                  </a:lnTo>
                  <a:lnTo>
                    <a:pt x="82" y="500"/>
                  </a:lnTo>
                  <a:lnTo>
                    <a:pt x="81" y="488"/>
                  </a:lnTo>
                  <a:lnTo>
                    <a:pt x="83" y="476"/>
                  </a:lnTo>
                  <a:lnTo>
                    <a:pt x="89" y="467"/>
                  </a:lnTo>
                  <a:lnTo>
                    <a:pt x="98" y="459"/>
                  </a:lnTo>
                  <a:lnTo>
                    <a:pt x="108" y="453"/>
                  </a:lnTo>
                  <a:lnTo>
                    <a:pt x="122" y="450"/>
                  </a:lnTo>
                  <a:lnTo>
                    <a:pt x="130" y="449"/>
                  </a:lnTo>
                  <a:lnTo>
                    <a:pt x="138" y="447"/>
                  </a:lnTo>
                  <a:lnTo>
                    <a:pt x="146" y="444"/>
                  </a:lnTo>
                  <a:lnTo>
                    <a:pt x="153" y="441"/>
                  </a:lnTo>
                  <a:lnTo>
                    <a:pt x="161" y="430"/>
                  </a:lnTo>
                  <a:lnTo>
                    <a:pt x="162" y="418"/>
                  </a:lnTo>
                  <a:lnTo>
                    <a:pt x="160" y="404"/>
                  </a:lnTo>
                  <a:lnTo>
                    <a:pt x="154" y="392"/>
                  </a:lnTo>
                  <a:lnTo>
                    <a:pt x="146" y="381"/>
                  </a:lnTo>
                  <a:lnTo>
                    <a:pt x="136" y="370"/>
                  </a:lnTo>
                  <a:lnTo>
                    <a:pt x="123" y="361"/>
                  </a:lnTo>
                  <a:lnTo>
                    <a:pt x="111" y="352"/>
                  </a:lnTo>
                  <a:lnTo>
                    <a:pt x="98" y="344"/>
                  </a:lnTo>
                  <a:lnTo>
                    <a:pt x="85" y="335"/>
                  </a:lnTo>
                  <a:lnTo>
                    <a:pt x="73" y="325"/>
                  </a:lnTo>
                  <a:lnTo>
                    <a:pt x="62" y="316"/>
                  </a:lnTo>
                  <a:lnTo>
                    <a:pt x="52" y="301"/>
                  </a:lnTo>
                  <a:lnTo>
                    <a:pt x="44" y="286"/>
                  </a:lnTo>
                  <a:lnTo>
                    <a:pt x="40" y="269"/>
                  </a:lnTo>
                  <a:lnTo>
                    <a:pt x="39" y="252"/>
                  </a:lnTo>
                  <a:lnTo>
                    <a:pt x="42" y="234"/>
                  </a:lnTo>
                  <a:lnTo>
                    <a:pt x="44" y="217"/>
                  </a:lnTo>
                  <a:lnTo>
                    <a:pt x="48" y="200"/>
                  </a:lnTo>
                  <a:lnTo>
                    <a:pt x="54" y="184"/>
                  </a:lnTo>
                  <a:lnTo>
                    <a:pt x="61" y="170"/>
                  </a:lnTo>
                  <a:lnTo>
                    <a:pt x="69" y="156"/>
                  </a:lnTo>
                  <a:lnTo>
                    <a:pt x="81" y="143"/>
                  </a:lnTo>
                  <a:lnTo>
                    <a:pt x="92" y="132"/>
                  </a:lnTo>
                  <a:lnTo>
                    <a:pt x="105" y="121"/>
                  </a:lnTo>
                  <a:lnTo>
                    <a:pt x="117" y="111"/>
                  </a:lnTo>
                  <a:lnTo>
                    <a:pt x="130" y="101"/>
                  </a:lnTo>
                  <a:lnTo>
                    <a:pt x="143" y="91"/>
                  </a:lnTo>
                  <a:lnTo>
                    <a:pt x="159" y="81"/>
                  </a:lnTo>
                  <a:lnTo>
                    <a:pt x="176" y="72"/>
                  </a:lnTo>
                  <a:lnTo>
                    <a:pt x="195" y="63"/>
                  </a:lnTo>
                  <a:lnTo>
                    <a:pt x="214" y="56"/>
                  </a:lnTo>
                  <a:lnTo>
                    <a:pt x="234" y="49"/>
                  </a:lnTo>
                  <a:lnTo>
                    <a:pt x="253" y="43"/>
                  </a:lnTo>
                  <a:lnTo>
                    <a:pt x="273" y="37"/>
                  </a:lnTo>
                  <a:lnTo>
                    <a:pt x="291" y="31"/>
                  </a:lnTo>
                  <a:lnTo>
                    <a:pt x="309" y="27"/>
                  </a:lnTo>
                  <a:lnTo>
                    <a:pt x="326" y="22"/>
                  </a:lnTo>
                  <a:lnTo>
                    <a:pt x="343" y="19"/>
                  </a:lnTo>
                  <a:lnTo>
                    <a:pt x="360" y="15"/>
                  </a:lnTo>
                  <a:lnTo>
                    <a:pt x="379" y="12"/>
                  </a:lnTo>
                  <a:lnTo>
                    <a:pt x="396" y="10"/>
                  </a:lnTo>
                  <a:lnTo>
                    <a:pt x="415" y="7"/>
                  </a:lnTo>
                  <a:lnTo>
                    <a:pt x="432" y="6"/>
                  </a:lnTo>
                  <a:lnTo>
                    <a:pt x="450" y="5"/>
                  </a:lnTo>
                  <a:lnTo>
                    <a:pt x="468" y="5"/>
                  </a:lnTo>
                  <a:lnTo>
                    <a:pt x="486" y="5"/>
                  </a:lnTo>
                  <a:lnTo>
                    <a:pt x="504" y="5"/>
                  </a:lnTo>
                  <a:lnTo>
                    <a:pt x="523" y="6"/>
                  </a:lnTo>
                  <a:lnTo>
                    <a:pt x="540" y="7"/>
                  </a:lnTo>
                  <a:lnTo>
                    <a:pt x="558" y="8"/>
                  </a:lnTo>
                  <a:lnTo>
                    <a:pt x="577" y="11"/>
                  </a:lnTo>
                  <a:lnTo>
                    <a:pt x="577" y="11"/>
                  </a:lnTo>
                  <a:lnTo>
                    <a:pt x="577" y="11"/>
                  </a:lnTo>
                  <a:lnTo>
                    <a:pt x="577" y="11"/>
                  </a:lnTo>
                  <a:lnTo>
                    <a:pt x="577" y="11"/>
                  </a:lnTo>
                  <a:lnTo>
                    <a:pt x="577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6" name="Freeform 99"/>
            <p:cNvSpPr>
              <a:spLocks/>
            </p:cNvSpPr>
            <p:nvPr/>
          </p:nvSpPr>
          <p:spPr bwMode="auto">
            <a:xfrm>
              <a:off x="4805" y="1057"/>
              <a:ext cx="226" cy="396"/>
            </a:xfrm>
            <a:custGeom>
              <a:avLst/>
              <a:gdLst>
                <a:gd name="T0" fmla="*/ 426 w 451"/>
                <a:gd name="T1" fmla="*/ 17 h 794"/>
                <a:gd name="T2" fmla="*/ 379 w 451"/>
                <a:gd name="T3" fmla="*/ 49 h 794"/>
                <a:gd name="T4" fmla="*/ 332 w 451"/>
                <a:gd name="T5" fmla="*/ 83 h 794"/>
                <a:gd name="T6" fmla="*/ 289 w 451"/>
                <a:gd name="T7" fmla="*/ 122 h 794"/>
                <a:gd name="T8" fmla="*/ 250 w 451"/>
                <a:gd name="T9" fmla="*/ 163 h 794"/>
                <a:gd name="T10" fmla="*/ 214 w 451"/>
                <a:gd name="T11" fmla="*/ 206 h 794"/>
                <a:gd name="T12" fmla="*/ 181 w 451"/>
                <a:gd name="T13" fmla="*/ 251 h 794"/>
                <a:gd name="T14" fmla="*/ 150 w 451"/>
                <a:gd name="T15" fmla="*/ 297 h 794"/>
                <a:gd name="T16" fmla="*/ 104 w 451"/>
                <a:gd name="T17" fmla="*/ 374 h 794"/>
                <a:gd name="T18" fmla="*/ 54 w 451"/>
                <a:gd name="T19" fmla="*/ 487 h 794"/>
                <a:gd name="T20" fmla="*/ 21 w 451"/>
                <a:gd name="T21" fmla="*/ 607 h 794"/>
                <a:gd name="T22" fmla="*/ 4 w 451"/>
                <a:gd name="T23" fmla="*/ 730 h 794"/>
                <a:gd name="T24" fmla="*/ 1 w 451"/>
                <a:gd name="T25" fmla="*/ 794 h 794"/>
                <a:gd name="T26" fmla="*/ 5 w 451"/>
                <a:gd name="T27" fmla="*/ 793 h 794"/>
                <a:gd name="T28" fmla="*/ 9 w 451"/>
                <a:gd name="T29" fmla="*/ 760 h 794"/>
                <a:gd name="T30" fmla="*/ 16 w 451"/>
                <a:gd name="T31" fmla="*/ 702 h 794"/>
                <a:gd name="T32" fmla="*/ 24 w 451"/>
                <a:gd name="T33" fmla="*/ 644 h 794"/>
                <a:gd name="T34" fmla="*/ 36 w 451"/>
                <a:gd name="T35" fmla="*/ 585 h 794"/>
                <a:gd name="T36" fmla="*/ 51 w 451"/>
                <a:gd name="T37" fmla="*/ 526 h 794"/>
                <a:gd name="T38" fmla="*/ 69 w 451"/>
                <a:gd name="T39" fmla="*/ 467 h 794"/>
                <a:gd name="T40" fmla="*/ 92 w 451"/>
                <a:gd name="T41" fmla="*/ 411 h 794"/>
                <a:gd name="T42" fmla="*/ 120 w 451"/>
                <a:gd name="T43" fmla="*/ 356 h 794"/>
                <a:gd name="T44" fmla="*/ 150 w 451"/>
                <a:gd name="T45" fmla="*/ 306 h 794"/>
                <a:gd name="T46" fmla="*/ 180 w 451"/>
                <a:gd name="T47" fmla="*/ 259 h 794"/>
                <a:gd name="T48" fmla="*/ 212 w 451"/>
                <a:gd name="T49" fmla="*/ 215 h 794"/>
                <a:gd name="T50" fmla="*/ 247 w 451"/>
                <a:gd name="T51" fmla="*/ 171 h 794"/>
                <a:gd name="T52" fmla="*/ 274 w 451"/>
                <a:gd name="T53" fmla="*/ 139 h 794"/>
                <a:gd name="T54" fmla="*/ 295 w 451"/>
                <a:gd name="T55" fmla="*/ 118 h 794"/>
                <a:gd name="T56" fmla="*/ 317 w 451"/>
                <a:gd name="T57" fmla="*/ 97 h 794"/>
                <a:gd name="T58" fmla="*/ 341 w 451"/>
                <a:gd name="T59" fmla="*/ 79 h 794"/>
                <a:gd name="T60" fmla="*/ 364 w 451"/>
                <a:gd name="T61" fmla="*/ 60 h 794"/>
                <a:gd name="T62" fmla="*/ 388 w 451"/>
                <a:gd name="T63" fmla="*/ 43 h 794"/>
                <a:gd name="T64" fmla="*/ 413 w 451"/>
                <a:gd name="T65" fmla="*/ 26 h 794"/>
                <a:gd name="T66" fmla="*/ 438 w 451"/>
                <a:gd name="T67" fmla="*/ 9 h 794"/>
                <a:gd name="T68" fmla="*/ 451 w 451"/>
                <a:gd name="T69" fmla="*/ 0 h 794"/>
                <a:gd name="T70" fmla="*/ 451 w 451"/>
                <a:gd name="T71" fmla="*/ 0 h 794"/>
                <a:gd name="T72" fmla="*/ 450 w 451"/>
                <a:gd name="T73" fmla="*/ 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1" h="794">
                  <a:moveTo>
                    <a:pt x="450" y="0"/>
                  </a:moveTo>
                  <a:lnTo>
                    <a:pt x="426" y="17"/>
                  </a:lnTo>
                  <a:lnTo>
                    <a:pt x="402" y="33"/>
                  </a:lnTo>
                  <a:lnTo>
                    <a:pt x="379" y="49"/>
                  </a:lnTo>
                  <a:lnTo>
                    <a:pt x="355" y="66"/>
                  </a:lnTo>
                  <a:lnTo>
                    <a:pt x="332" y="83"/>
                  </a:lnTo>
                  <a:lnTo>
                    <a:pt x="310" y="102"/>
                  </a:lnTo>
                  <a:lnTo>
                    <a:pt x="289" y="122"/>
                  </a:lnTo>
                  <a:lnTo>
                    <a:pt x="268" y="142"/>
                  </a:lnTo>
                  <a:lnTo>
                    <a:pt x="250" y="163"/>
                  </a:lnTo>
                  <a:lnTo>
                    <a:pt x="232" y="184"/>
                  </a:lnTo>
                  <a:lnTo>
                    <a:pt x="214" y="206"/>
                  </a:lnTo>
                  <a:lnTo>
                    <a:pt x="197" y="228"/>
                  </a:lnTo>
                  <a:lnTo>
                    <a:pt x="181" y="251"/>
                  </a:lnTo>
                  <a:lnTo>
                    <a:pt x="165" y="274"/>
                  </a:lnTo>
                  <a:lnTo>
                    <a:pt x="150" y="297"/>
                  </a:lnTo>
                  <a:lnTo>
                    <a:pt x="135" y="320"/>
                  </a:lnTo>
                  <a:lnTo>
                    <a:pt x="104" y="374"/>
                  </a:lnTo>
                  <a:lnTo>
                    <a:pt x="77" y="429"/>
                  </a:lnTo>
                  <a:lnTo>
                    <a:pt x="54" y="487"/>
                  </a:lnTo>
                  <a:lnTo>
                    <a:pt x="36" y="547"/>
                  </a:lnTo>
                  <a:lnTo>
                    <a:pt x="21" y="607"/>
                  </a:lnTo>
                  <a:lnTo>
                    <a:pt x="10" y="668"/>
                  </a:lnTo>
                  <a:lnTo>
                    <a:pt x="4" y="730"/>
                  </a:lnTo>
                  <a:lnTo>
                    <a:pt x="0" y="793"/>
                  </a:lnTo>
                  <a:lnTo>
                    <a:pt x="1" y="794"/>
                  </a:lnTo>
                  <a:lnTo>
                    <a:pt x="4" y="794"/>
                  </a:lnTo>
                  <a:lnTo>
                    <a:pt x="5" y="793"/>
                  </a:lnTo>
                  <a:lnTo>
                    <a:pt x="6" y="790"/>
                  </a:lnTo>
                  <a:lnTo>
                    <a:pt x="9" y="760"/>
                  </a:lnTo>
                  <a:lnTo>
                    <a:pt x="13" y="731"/>
                  </a:lnTo>
                  <a:lnTo>
                    <a:pt x="16" y="702"/>
                  </a:lnTo>
                  <a:lnTo>
                    <a:pt x="20" y="673"/>
                  </a:lnTo>
                  <a:lnTo>
                    <a:pt x="24" y="644"/>
                  </a:lnTo>
                  <a:lnTo>
                    <a:pt x="30" y="614"/>
                  </a:lnTo>
                  <a:lnTo>
                    <a:pt x="36" y="585"/>
                  </a:lnTo>
                  <a:lnTo>
                    <a:pt x="43" y="556"/>
                  </a:lnTo>
                  <a:lnTo>
                    <a:pt x="51" y="526"/>
                  </a:lnTo>
                  <a:lnTo>
                    <a:pt x="59" y="496"/>
                  </a:lnTo>
                  <a:lnTo>
                    <a:pt x="69" y="467"/>
                  </a:lnTo>
                  <a:lnTo>
                    <a:pt x="81" y="439"/>
                  </a:lnTo>
                  <a:lnTo>
                    <a:pt x="92" y="411"/>
                  </a:lnTo>
                  <a:lnTo>
                    <a:pt x="106" y="383"/>
                  </a:lnTo>
                  <a:lnTo>
                    <a:pt x="120" y="356"/>
                  </a:lnTo>
                  <a:lnTo>
                    <a:pt x="135" y="329"/>
                  </a:lnTo>
                  <a:lnTo>
                    <a:pt x="150" y="306"/>
                  </a:lnTo>
                  <a:lnTo>
                    <a:pt x="165" y="282"/>
                  </a:lnTo>
                  <a:lnTo>
                    <a:pt x="180" y="259"/>
                  </a:lnTo>
                  <a:lnTo>
                    <a:pt x="196" y="237"/>
                  </a:lnTo>
                  <a:lnTo>
                    <a:pt x="212" y="215"/>
                  </a:lnTo>
                  <a:lnTo>
                    <a:pt x="229" y="193"/>
                  </a:lnTo>
                  <a:lnTo>
                    <a:pt x="247" y="171"/>
                  </a:lnTo>
                  <a:lnTo>
                    <a:pt x="264" y="150"/>
                  </a:lnTo>
                  <a:lnTo>
                    <a:pt x="274" y="139"/>
                  </a:lnTo>
                  <a:lnTo>
                    <a:pt x="285" y="128"/>
                  </a:lnTo>
                  <a:lnTo>
                    <a:pt x="295" y="118"/>
                  </a:lnTo>
                  <a:lnTo>
                    <a:pt x="306" y="108"/>
                  </a:lnTo>
                  <a:lnTo>
                    <a:pt x="317" y="97"/>
                  </a:lnTo>
                  <a:lnTo>
                    <a:pt x="328" y="88"/>
                  </a:lnTo>
                  <a:lnTo>
                    <a:pt x="341" y="79"/>
                  </a:lnTo>
                  <a:lnTo>
                    <a:pt x="352" y="70"/>
                  </a:lnTo>
                  <a:lnTo>
                    <a:pt x="364" y="60"/>
                  </a:lnTo>
                  <a:lnTo>
                    <a:pt x="377" y="51"/>
                  </a:lnTo>
                  <a:lnTo>
                    <a:pt x="388" y="43"/>
                  </a:lnTo>
                  <a:lnTo>
                    <a:pt x="401" y="34"/>
                  </a:lnTo>
                  <a:lnTo>
                    <a:pt x="413" y="26"/>
                  </a:lnTo>
                  <a:lnTo>
                    <a:pt x="426" y="18"/>
                  </a:lnTo>
                  <a:lnTo>
                    <a:pt x="438" y="9"/>
                  </a:lnTo>
                  <a:lnTo>
                    <a:pt x="450" y="0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450" y="0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7" name="Freeform 100"/>
            <p:cNvSpPr>
              <a:spLocks/>
            </p:cNvSpPr>
            <p:nvPr/>
          </p:nvSpPr>
          <p:spPr bwMode="auto">
            <a:xfrm>
              <a:off x="4950" y="1083"/>
              <a:ext cx="87" cy="144"/>
            </a:xfrm>
            <a:custGeom>
              <a:avLst/>
              <a:gdLst>
                <a:gd name="T0" fmla="*/ 172 w 173"/>
                <a:gd name="T1" fmla="*/ 0 h 289"/>
                <a:gd name="T2" fmla="*/ 157 w 173"/>
                <a:gd name="T3" fmla="*/ 16 h 289"/>
                <a:gd name="T4" fmla="*/ 143 w 173"/>
                <a:gd name="T5" fmla="*/ 33 h 289"/>
                <a:gd name="T6" fmla="*/ 129 w 173"/>
                <a:gd name="T7" fmla="*/ 50 h 289"/>
                <a:gd name="T8" fmla="*/ 115 w 173"/>
                <a:gd name="T9" fmla="*/ 67 h 289"/>
                <a:gd name="T10" fmla="*/ 103 w 173"/>
                <a:gd name="T11" fmla="*/ 86 h 289"/>
                <a:gd name="T12" fmla="*/ 90 w 173"/>
                <a:gd name="T13" fmla="*/ 103 h 289"/>
                <a:gd name="T14" fmla="*/ 77 w 173"/>
                <a:gd name="T15" fmla="*/ 121 h 289"/>
                <a:gd name="T16" fmla="*/ 66 w 173"/>
                <a:gd name="T17" fmla="*/ 140 h 289"/>
                <a:gd name="T18" fmla="*/ 54 w 173"/>
                <a:gd name="T19" fmla="*/ 157 h 289"/>
                <a:gd name="T20" fmla="*/ 44 w 173"/>
                <a:gd name="T21" fmla="*/ 174 h 289"/>
                <a:gd name="T22" fmla="*/ 34 w 173"/>
                <a:gd name="T23" fmla="*/ 192 h 289"/>
                <a:gd name="T24" fmla="*/ 24 w 173"/>
                <a:gd name="T25" fmla="*/ 209 h 289"/>
                <a:gd name="T26" fmla="*/ 16 w 173"/>
                <a:gd name="T27" fmla="*/ 227 h 289"/>
                <a:gd name="T28" fmla="*/ 10 w 173"/>
                <a:gd name="T29" fmla="*/ 246 h 289"/>
                <a:gd name="T30" fmla="*/ 5 w 173"/>
                <a:gd name="T31" fmla="*/ 266 h 289"/>
                <a:gd name="T32" fmla="*/ 0 w 173"/>
                <a:gd name="T33" fmla="*/ 286 h 289"/>
                <a:gd name="T34" fmla="*/ 1 w 173"/>
                <a:gd name="T35" fmla="*/ 289 h 289"/>
                <a:gd name="T36" fmla="*/ 4 w 173"/>
                <a:gd name="T37" fmla="*/ 289 h 289"/>
                <a:gd name="T38" fmla="*/ 6 w 173"/>
                <a:gd name="T39" fmla="*/ 286 h 289"/>
                <a:gd name="T40" fmla="*/ 7 w 173"/>
                <a:gd name="T41" fmla="*/ 284 h 289"/>
                <a:gd name="T42" fmla="*/ 13 w 173"/>
                <a:gd name="T43" fmla="*/ 266 h 289"/>
                <a:gd name="T44" fmla="*/ 19 w 173"/>
                <a:gd name="T45" fmla="*/ 247 h 289"/>
                <a:gd name="T46" fmla="*/ 26 w 173"/>
                <a:gd name="T47" fmla="*/ 229 h 289"/>
                <a:gd name="T48" fmla="*/ 34 w 173"/>
                <a:gd name="T49" fmla="*/ 211 h 289"/>
                <a:gd name="T50" fmla="*/ 42 w 173"/>
                <a:gd name="T51" fmla="*/ 194 h 289"/>
                <a:gd name="T52" fmla="*/ 51 w 173"/>
                <a:gd name="T53" fmla="*/ 177 h 289"/>
                <a:gd name="T54" fmla="*/ 60 w 173"/>
                <a:gd name="T55" fmla="*/ 159 h 289"/>
                <a:gd name="T56" fmla="*/ 71 w 173"/>
                <a:gd name="T57" fmla="*/ 143 h 289"/>
                <a:gd name="T58" fmla="*/ 82 w 173"/>
                <a:gd name="T59" fmla="*/ 125 h 289"/>
                <a:gd name="T60" fmla="*/ 94 w 173"/>
                <a:gd name="T61" fmla="*/ 106 h 289"/>
                <a:gd name="T62" fmla="*/ 105 w 173"/>
                <a:gd name="T63" fmla="*/ 88 h 289"/>
                <a:gd name="T64" fmla="*/ 118 w 173"/>
                <a:gd name="T65" fmla="*/ 70 h 289"/>
                <a:gd name="T66" fmla="*/ 130 w 173"/>
                <a:gd name="T67" fmla="*/ 52 h 289"/>
                <a:gd name="T68" fmla="*/ 144 w 173"/>
                <a:gd name="T69" fmla="*/ 35 h 289"/>
                <a:gd name="T70" fmla="*/ 158 w 173"/>
                <a:gd name="T71" fmla="*/ 18 h 289"/>
                <a:gd name="T72" fmla="*/ 173 w 173"/>
                <a:gd name="T73" fmla="*/ 1 h 289"/>
                <a:gd name="T74" fmla="*/ 173 w 173"/>
                <a:gd name="T75" fmla="*/ 1 h 289"/>
                <a:gd name="T76" fmla="*/ 173 w 173"/>
                <a:gd name="T77" fmla="*/ 0 h 289"/>
                <a:gd name="T78" fmla="*/ 173 w 173"/>
                <a:gd name="T79" fmla="*/ 0 h 289"/>
                <a:gd name="T80" fmla="*/ 172 w 173"/>
                <a:gd name="T81" fmla="*/ 0 h 289"/>
                <a:gd name="T82" fmla="*/ 172 w 173"/>
                <a:gd name="T8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3" h="289">
                  <a:moveTo>
                    <a:pt x="172" y="0"/>
                  </a:moveTo>
                  <a:lnTo>
                    <a:pt x="157" y="16"/>
                  </a:lnTo>
                  <a:lnTo>
                    <a:pt x="143" y="33"/>
                  </a:lnTo>
                  <a:lnTo>
                    <a:pt x="129" y="50"/>
                  </a:lnTo>
                  <a:lnTo>
                    <a:pt x="115" y="67"/>
                  </a:lnTo>
                  <a:lnTo>
                    <a:pt x="103" y="86"/>
                  </a:lnTo>
                  <a:lnTo>
                    <a:pt x="90" y="103"/>
                  </a:lnTo>
                  <a:lnTo>
                    <a:pt x="77" y="121"/>
                  </a:lnTo>
                  <a:lnTo>
                    <a:pt x="66" y="140"/>
                  </a:lnTo>
                  <a:lnTo>
                    <a:pt x="54" y="157"/>
                  </a:lnTo>
                  <a:lnTo>
                    <a:pt x="44" y="174"/>
                  </a:lnTo>
                  <a:lnTo>
                    <a:pt x="34" y="192"/>
                  </a:lnTo>
                  <a:lnTo>
                    <a:pt x="24" y="209"/>
                  </a:lnTo>
                  <a:lnTo>
                    <a:pt x="16" y="227"/>
                  </a:lnTo>
                  <a:lnTo>
                    <a:pt x="10" y="246"/>
                  </a:lnTo>
                  <a:lnTo>
                    <a:pt x="5" y="266"/>
                  </a:lnTo>
                  <a:lnTo>
                    <a:pt x="0" y="286"/>
                  </a:lnTo>
                  <a:lnTo>
                    <a:pt x="1" y="289"/>
                  </a:lnTo>
                  <a:lnTo>
                    <a:pt x="4" y="289"/>
                  </a:lnTo>
                  <a:lnTo>
                    <a:pt x="6" y="286"/>
                  </a:lnTo>
                  <a:lnTo>
                    <a:pt x="7" y="284"/>
                  </a:lnTo>
                  <a:lnTo>
                    <a:pt x="13" y="266"/>
                  </a:lnTo>
                  <a:lnTo>
                    <a:pt x="19" y="247"/>
                  </a:lnTo>
                  <a:lnTo>
                    <a:pt x="26" y="229"/>
                  </a:lnTo>
                  <a:lnTo>
                    <a:pt x="34" y="211"/>
                  </a:lnTo>
                  <a:lnTo>
                    <a:pt x="42" y="194"/>
                  </a:lnTo>
                  <a:lnTo>
                    <a:pt x="51" y="177"/>
                  </a:lnTo>
                  <a:lnTo>
                    <a:pt x="60" y="159"/>
                  </a:lnTo>
                  <a:lnTo>
                    <a:pt x="71" y="143"/>
                  </a:lnTo>
                  <a:lnTo>
                    <a:pt x="82" y="125"/>
                  </a:lnTo>
                  <a:lnTo>
                    <a:pt x="94" y="106"/>
                  </a:lnTo>
                  <a:lnTo>
                    <a:pt x="105" y="88"/>
                  </a:lnTo>
                  <a:lnTo>
                    <a:pt x="118" y="70"/>
                  </a:lnTo>
                  <a:lnTo>
                    <a:pt x="130" y="52"/>
                  </a:lnTo>
                  <a:lnTo>
                    <a:pt x="144" y="35"/>
                  </a:lnTo>
                  <a:lnTo>
                    <a:pt x="158" y="18"/>
                  </a:lnTo>
                  <a:lnTo>
                    <a:pt x="173" y="1"/>
                  </a:lnTo>
                  <a:lnTo>
                    <a:pt x="173" y="1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2" y="0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8" name="Freeform 101"/>
            <p:cNvSpPr>
              <a:spLocks/>
            </p:cNvSpPr>
            <p:nvPr/>
          </p:nvSpPr>
          <p:spPr bwMode="auto">
            <a:xfrm>
              <a:off x="4864" y="1219"/>
              <a:ext cx="96" cy="30"/>
            </a:xfrm>
            <a:custGeom>
              <a:avLst/>
              <a:gdLst>
                <a:gd name="T0" fmla="*/ 1 w 191"/>
                <a:gd name="T1" fmla="*/ 60 h 60"/>
                <a:gd name="T2" fmla="*/ 11 w 191"/>
                <a:gd name="T3" fmla="*/ 52 h 60"/>
                <a:gd name="T4" fmla="*/ 22 w 191"/>
                <a:gd name="T5" fmla="*/ 44 h 60"/>
                <a:gd name="T6" fmla="*/ 32 w 191"/>
                <a:gd name="T7" fmla="*/ 39 h 60"/>
                <a:gd name="T8" fmla="*/ 43 w 191"/>
                <a:gd name="T9" fmla="*/ 33 h 60"/>
                <a:gd name="T10" fmla="*/ 55 w 191"/>
                <a:gd name="T11" fmla="*/ 28 h 60"/>
                <a:gd name="T12" fmla="*/ 68 w 191"/>
                <a:gd name="T13" fmla="*/ 25 h 60"/>
                <a:gd name="T14" fmla="*/ 79 w 191"/>
                <a:gd name="T15" fmla="*/ 21 h 60"/>
                <a:gd name="T16" fmla="*/ 92 w 191"/>
                <a:gd name="T17" fmla="*/ 19 h 60"/>
                <a:gd name="T18" fmla="*/ 103 w 191"/>
                <a:gd name="T19" fmla="*/ 18 h 60"/>
                <a:gd name="T20" fmla="*/ 115 w 191"/>
                <a:gd name="T21" fmla="*/ 17 h 60"/>
                <a:gd name="T22" fmla="*/ 128 w 191"/>
                <a:gd name="T23" fmla="*/ 15 h 60"/>
                <a:gd name="T24" fmla="*/ 139 w 191"/>
                <a:gd name="T25" fmla="*/ 15 h 60"/>
                <a:gd name="T26" fmla="*/ 151 w 191"/>
                <a:gd name="T27" fmla="*/ 15 h 60"/>
                <a:gd name="T28" fmla="*/ 162 w 191"/>
                <a:gd name="T29" fmla="*/ 15 h 60"/>
                <a:gd name="T30" fmla="*/ 174 w 191"/>
                <a:gd name="T31" fmla="*/ 14 h 60"/>
                <a:gd name="T32" fmla="*/ 185 w 191"/>
                <a:gd name="T33" fmla="*/ 13 h 60"/>
                <a:gd name="T34" fmla="*/ 187 w 191"/>
                <a:gd name="T35" fmla="*/ 11 h 60"/>
                <a:gd name="T36" fmla="*/ 191 w 191"/>
                <a:gd name="T37" fmla="*/ 7 h 60"/>
                <a:gd name="T38" fmla="*/ 191 w 191"/>
                <a:gd name="T39" fmla="*/ 4 h 60"/>
                <a:gd name="T40" fmla="*/ 189 w 191"/>
                <a:gd name="T41" fmla="*/ 2 h 60"/>
                <a:gd name="T42" fmla="*/ 176 w 191"/>
                <a:gd name="T43" fmla="*/ 0 h 60"/>
                <a:gd name="T44" fmla="*/ 163 w 191"/>
                <a:gd name="T45" fmla="*/ 0 h 60"/>
                <a:gd name="T46" fmla="*/ 151 w 191"/>
                <a:gd name="T47" fmla="*/ 0 h 60"/>
                <a:gd name="T48" fmla="*/ 137 w 191"/>
                <a:gd name="T49" fmla="*/ 3 h 60"/>
                <a:gd name="T50" fmla="*/ 124 w 191"/>
                <a:gd name="T51" fmla="*/ 5 h 60"/>
                <a:gd name="T52" fmla="*/ 110 w 191"/>
                <a:gd name="T53" fmla="*/ 9 h 60"/>
                <a:gd name="T54" fmla="*/ 98 w 191"/>
                <a:gd name="T55" fmla="*/ 11 h 60"/>
                <a:gd name="T56" fmla="*/ 86 w 191"/>
                <a:gd name="T57" fmla="*/ 14 h 60"/>
                <a:gd name="T58" fmla="*/ 75 w 191"/>
                <a:gd name="T59" fmla="*/ 18 h 60"/>
                <a:gd name="T60" fmla="*/ 62 w 191"/>
                <a:gd name="T61" fmla="*/ 21 h 60"/>
                <a:gd name="T62" fmla="*/ 52 w 191"/>
                <a:gd name="T63" fmla="*/ 26 h 60"/>
                <a:gd name="T64" fmla="*/ 40 w 191"/>
                <a:gd name="T65" fmla="*/ 32 h 60"/>
                <a:gd name="T66" fmla="*/ 30 w 191"/>
                <a:gd name="T67" fmla="*/ 37 h 60"/>
                <a:gd name="T68" fmla="*/ 19 w 191"/>
                <a:gd name="T69" fmla="*/ 43 h 60"/>
                <a:gd name="T70" fmla="*/ 9 w 191"/>
                <a:gd name="T71" fmla="*/ 51 h 60"/>
                <a:gd name="T72" fmla="*/ 0 w 191"/>
                <a:gd name="T73" fmla="*/ 59 h 60"/>
                <a:gd name="T74" fmla="*/ 0 w 191"/>
                <a:gd name="T75" fmla="*/ 59 h 60"/>
                <a:gd name="T76" fmla="*/ 0 w 191"/>
                <a:gd name="T77" fmla="*/ 59 h 60"/>
                <a:gd name="T78" fmla="*/ 0 w 191"/>
                <a:gd name="T79" fmla="*/ 60 h 60"/>
                <a:gd name="T80" fmla="*/ 1 w 191"/>
                <a:gd name="T81" fmla="*/ 60 h 60"/>
                <a:gd name="T82" fmla="*/ 1 w 191"/>
                <a:gd name="T8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1" h="60">
                  <a:moveTo>
                    <a:pt x="1" y="60"/>
                  </a:moveTo>
                  <a:lnTo>
                    <a:pt x="11" y="52"/>
                  </a:lnTo>
                  <a:lnTo>
                    <a:pt x="22" y="44"/>
                  </a:lnTo>
                  <a:lnTo>
                    <a:pt x="32" y="39"/>
                  </a:lnTo>
                  <a:lnTo>
                    <a:pt x="43" y="33"/>
                  </a:lnTo>
                  <a:lnTo>
                    <a:pt x="55" y="28"/>
                  </a:lnTo>
                  <a:lnTo>
                    <a:pt x="68" y="25"/>
                  </a:lnTo>
                  <a:lnTo>
                    <a:pt x="79" y="21"/>
                  </a:lnTo>
                  <a:lnTo>
                    <a:pt x="92" y="19"/>
                  </a:lnTo>
                  <a:lnTo>
                    <a:pt x="103" y="18"/>
                  </a:lnTo>
                  <a:lnTo>
                    <a:pt x="115" y="17"/>
                  </a:lnTo>
                  <a:lnTo>
                    <a:pt x="128" y="15"/>
                  </a:lnTo>
                  <a:lnTo>
                    <a:pt x="139" y="15"/>
                  </a:lnTo>
                  <a:lnTo>
                    <a:pt x="151" y="15"/>
                  </a:lnTo>
                  <a:lnTo>
                    <a:pt x="162" y="15"/>
                  </a:lnTo>
                  <a:lnTo>
                    <a:pt x="174" y="14"/>
                  </a:lnTo>
                  <a:lnTo>
                    <a:pt x="185" y="13"/>
                  </a:lnTo>
                  <a:lnTo>
                    <a:pt x="187" y="11"/>
                  </a:lnTo>
                  <a:lnTo>
                    <a:pt x="191" y="7"/>
                  </a:lnTo>
                  <a:lnTo>
                    <a:pt x="191" y="4"/>
                  </a:lnTo>
                  <a:lnTo>
                    <a:pt x="189" y="2"/>
                  </a:lnTo>
                  <a:lnTo>
                    <a:pt x="176" y="0"/>
                  </a:lnTo>
                  <a:lnTo>
                    <a:pt x="163" y="0"/>
                  </a:lnTo>
                  <a:lnTo>
                    <a:pt x="151" y="0"/>
                  </a:lnTo>
                  <a:lnTo>
                    <a:pt x="137" y="3"/>
                  </a:lnTo>
                  <a:lnTo>
                    <a:pt x="124" y="5"/>
                  </a:lnTo>
                  <a:lnTo>
                    <a:pt x="110" y="9"/>
                  </a:lnTo>
                  <a:lnTo>
                    <a:pt x="98" y="11"/>
                  </a:lnTo>
                  <a:lnTo>
                    <a:pt x="86" y="14"/>
                  </a:lnTo>
                  <a:lnTo>
                    <a:pt x="75" y="18"/>
                  </a:lnTo>
                  <a:lnTo>
                    <a:pt x="62" y="21"/>
                  </a:lnTo>
                  <a:lnTo>
                    <a:pt x="52" y="26"/>
                  </a:lnTo>
                  <a:lnTo>
                    <a:pt x="40" y="32"/>
                  </a:lnTo>
                  <a:lnTo>
                    <a:pt x="30" y="37"/>
                  </a:lnTo>
                  <a:lnTo>
                    <a:pt x="19" y="43"/>
                  </a:lnTo>
                  <a:lnTo>
                    <a:pt x="9" y="51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0"/>
                  </a:lnTo>
                  <a:lnTo>
                    <a:pt x="1" y="60"/>
                  </a:lnTo>
                  <a:lnTo>
                    <a:pt x="1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9" name="Freeform 102"/>
            <p:cNvSpPr>
              <a:spLocks/>
            </p:cNvSpPr>
            <p:nvPr/>
          </p:nvSpPr>
          <p:spPr bwMode="auto">
            <a:xfrm>
              <a:off x="4859" y="1237"/>
              <a:ext cx="57" cy="66"/>
            </a:xfrm>
            <a:custGeom>
              <a:avLst/>
              <a:gdLst>
                <a:gd name="T0" fmla="*/ 0 w 115"/>
                <a:gd name="T1" fmla="*/ 0 h 133"/>
                <a:gd name="T2" fmla="*/ 12 w 115"/>
                <a:gd name="T3" fmla="*/ 17 h 133"/>
                <a:gd name="T4" fmla="*/ 26 w 115"/>
                <a:gd name="T5" fmla="*/ 35 h 133"/>
                <a:gd name="T6" fmla="*/ 39 w 115"/>
                <a:gd name="T7" fmla="*/ 51 h 133"/>
                <a:gd name="T8" fmla="*/ 54 w 115"/>
                <a:gd name="T9" fmla="*/ 66 h 133"/>
                <a:gd name="T10" fmla="*/ 68 w 115"/>
                <a:gd name="T11" fmla="*/ 81 h 133"/>
                <a:gd name="T12" fmla="*/ 83 w 115"/>
                <a:gd name="T13" fmla="*/ 97 h 133"/>
                <a:gd name="T14" fmla="*/ 96 w 115"/>
                <a:gd name="T15" fmla="*/ 114 h 133"/>
                <a:gd name="T16" fmla="*/ 107 w 115"/>
                <a:gd name="T17" fmla="*/ 132 h 133"/>
                <a:gd name="T18" fmla="*/ 110 w 115"/>
                <a:gd name="T19" fmla="*/ 133 h 133"/>
                <a:gd name="T20" fmla="*/ 113 w 115"/>
                <a:gd name="T21" fmla="*/ 132 h 133"/>
                <a:gd name="T22" fmla="*/ 115 w 115"/>
                <a:gd name="T23" fmla="*/ 128 h 133"/>
                <a:gd name="T24" fmla="*/ 115 w 115"/>
                <a:gd name="T25" fmla="*/ 126 h 133"/>
                <a:gd name="T26" fmla="*/ 106 w 115"/>
                <a:gd name="T27" fmla="*/ 106 h 133"/>
                <a:gd name="T28" fmla="*/ 93 w 115"/>
                <a:gd name="T29" fmla="*/ 90 h 133"/>
                <a:gd name="T30" fmla="*/ 79 w 115"/>
                <a:gd name="T31" fmla="*/ 74 h 133"/>
                <a:gd name="T32" fmla="*/ 62 w 115"/>
                <a:gd name="T33" fmla="*/ 60 h 133"/>
                <a:gd name="T34" fmla="*/ 46 w 115"/>
                <a:gd name="T35" fmla="*/ 46 h 133"/>
                <a:gd name="T36" fmla="*/ 30 w 115"/>
                <a:gd name="T37" fmla="*/ 31 h 133"/>
                <a:gd name="T38" fmla="*/ 15 w 115"/>
                <a:gd name="T39" fmla="*/ 16 h 133"/>
                <a:gd name="T40" fmla="*/ 1 w 115"/>
                <a:gd name="T41" fmla="*/ 0 h 133"/>
                <a:gd name="T42" fmla="*/ 1 w 115"/>
                <a:gd name="T43" fmla="*/ 0 h 133"/>
                <a:gd name="T44" fmla="*/ 1 w 115"/>
                <a:gd name="T45" fmla="*/ 0 h 133"/>
                <a:gd name="T46" fmla="*/ 0 w 115"/>
                <a:gd name="T47" fmla="*/ 0 h 133"/>
                <a:gd name="T48" fmla="*/ 0 w 115"/>
                <a:gd name="T49" fmla="*/ 0 h 133"/>
                <a:gd name="T50" fmla="*/ 0 w 115"/>
                <a:gd name="T5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5" h="133">
                  <a:moveTo>
                    <a:pt x="0" y="0"/>
                  </a:moveTo>
                  <a:lnTo>
                    <a:pt x="12" y="17"/>
                  </a:lnTo>
                  <a:lnTo>
                    <a:pt x="26" y="35"/>
                  </a:lnTo>
                  <a:lnTo>
                    <a:pt x="39" y="51"/>
                  </a:lnTo>
                  <a:lnTo>
                    <a:pt x="54" y="66"/>
                  </a:lnTo>
                  <a:lnTo>
                    <a:pt x="68" y="81"/>
                  </a:lnTo>
                  <a:lnTo>
                    <a:pt x="83" y="97"/>
                  </a:lnTo>
                  <a:lnTo>
                    <a:pt x="96" y="114"/>
                  </a:lnTo>
                  <a:lnTo>
                    <a:pt x="107" y="132"/>
                  </a:lnTo>
                  <a:lnTo>
                    <a:pt x="110" y="133"/>
                  </a:lnTo>
                  <a:lnTo>
                    <a:pt x="113" y="132"/>
                  </a:lnTo>
                  <a:lnTo>
                    <a:pt x="115" y="128"/>
                  </a:lnTo>
                  <a:lnTo>
                    <a:pt x="115" y="126"/>
                  </a:lnTo>
                  <a:lnTo>
                    <a:pt x="106" y="106"/>
                  </a:lnTo>
                  <a:lnTo>
                    <a:pt x="93" y="90"/>
                  </a:lnTo>
                  <a:lnTo>
                    <a:pt x="79" y="74"/>
                  </a:lnTo>
                  <a:lnTo>
                    <a:pt x="62" y="60"/>
                  </a:lnTo>
                  <a:lnTo>
                    <a:pt x="46" y="46"/>
                  </a:lnTo>
                  <a:lnTo>
                    <a:pt x="30" y="31"/>
                  </a:lnTo>
                  <a:lnTo>
                    <a:pt x="15" y="16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0" name="Freeform 103"/>
            <p:cNvSpPr>
              <a:spLocks/>
            </p:cNvSpPr>
            <p:nvPr/>
          </p:nvSpPr>
          <p:spPr bwMode="auto">
            <a:xfrm>
              <a:off x="4827" y="1300"/>
              <a:ext cx="87" cy="138"/>
            </a:xfrm>
            <a:custGeom>
              <a:avLst/>
              <a:gdLst>
                <a:gd name="T0" fmla="*/ 0 w 174"/>
                <a:gd name="T1" fmla="*/ 276 h 276"/>
                <a:gd name="T2" fmla="*/ 3 w 174"/>
                <a:gd name="T3" fmla="*/ 264 h 276"/>
                <a:gd name="T4" fmla="*/ 7 w 174"/>
                <a:gd name="T5" fmla="*/ 254 h 276"/>
                <a:gd name="T6" fmla="*/ 11 w 174"/>
                <a:gd name="T7" fmla="*/ 243 h 276"/>
                <a:gd name="T8" fmla="*/ 16 w 174"/>
                <a:gd name="T9" fmla="*/ 233 h 276"/>
                <a:gd name="T10" fmla="*/ 21 w 174"/>
                <a:gd name="T11" fmla="*/ 224 h 276"/>
                <a:gd name="T12" fmla="*/ 26 w 174"/>
                <a:gd name="T13" fmla="*/ 213 h 276"/>
                <a:gd name="T14" fmla="*/ 32 w 174"/>
                <a:gd name="T15" fmla="*/ 204 h 276"/>
                <a:gd name="T16" fmla="*/ 38 w 174"/>
                <a:gd name="T17" fmla="*/ 194 h 276"/>
                <a:gd name="T18" fmla="*/ 42 w 174"/>
                <a:gd name="T19" fmla="*/ 186 h 276"/>
                <a:gd name="T20" fmla="*/ 48 w 174"/>
                <a:gd name="T21" fmla="*/ 176 h 276"/>
                <a:gd name="T22" fmla="*/ 53 w 174"/>
                <a:gd name="T23" fmla="*/ 168 h 276"/>
                <a:gd name="T24" fmla="*/ 59 w 174"/>
                <a:gd name="T25" fmla="*/ 160 h 276"/>
                <a:gd name="T26" fmla="*/ 63 w 174"/>
                <a:gd name="T27" fmla="*/ 151 h 276"/>
                <a:gd name="T28" fmla="*/ 69 w 174"/>
                <a:gd name="T29" fmla="*/ 143 h 276"/>
                <a:gd name="T30" fmla="*/ 75 w 174"/>
                <a:gd name="T31" fmla="*/ 135 h 276"/>
                <a:gd name="T32" fmla="*/ 80 w 174"/>
                <a:gd name="T33" fmla="*/ 127 h 276"/>
                <a:gd name="T34" fmla="*/ 86 w 174"/>
                <a:gd name="T35" fmla="*/ 119 h 276"/>
                <a:gd name="T36" fmla="*/ 91 w 174"/>
                <a:gd name="T37" fmla="*/ 111 h 276"/>
                <a:gd name="T38" fmla="*/ 97 w 174"/>
                <a:gd name="T39" fmla="*/ 102 h 276"/>
                <a:gd name="T40" fmla="*/ 101 w 174"/>
                <a:gd name="T41" fmla="*/ 93 h 276"/>
                <a:gd name="T42" fmla="*/ 107 w 174"/>
                <a:gd name="T43" fmla="*/ 85 h 276"/>
                <a:gd name="T44" fmla="*/ 113 w 174"/>
                <a:gd name="T45" fmla="*/ 78 h 276"/>
                <a:gd name="T46" fmla="*/ 120 w 174"/>
                <a:gd name="T47" fmla="*/ 70 h 276"/>
                <a:gd name="T48" fmla="*/ 127 w 174"/>
                <a:gd name="T49" fmla="*/ 63 h 276"/>
                <a:gd name="T50" fmla="*/ 132 w 174"/>
                <a:gd name="T51" fmla="*/ 58 h 276"/>
                <a:gd name="T52" fmla="*/ 138 w 174"/>
                <a:gd name="T53" fmla="*/ 53 h 276"/>
                <a:gd name="T54" fmla="*/ 145 w 174"/>
                <a:gd name="T55" fmla="*/ 47 h 276"/>
                <a:gd name="T56" fmla="*/ 151 w 174"/>
                <a:gd name="T57" fmla="*/ 42 h 276"/>
                <a:gd name="T58" fmla="*/ 155 w 174"/>
                <a:gd name="T59" fmla="*/ 37 h 276"/>
                <a:gd name="T60" fmla="*/ 161 w 174"/>
                <a:gd name="T61" fmla="*/ 31 h 276"/>
                <a:gd name="T62" fmla="*/ 166 w 174"/>
                <a:gd name="T63" fmla="*/ 24 h 276"/>
                <a:gd name="T64" fmla="*/ 170 w 174"/>
                <a:gd name="T65" fmla="*/ 18 h 276"/>
                <a:gd name="T66" fmla="*/ 174 w 174"/>
                <a:gd name="T67" fmla="*/ 10 h 276"/>
                <a:gd name="T68" fmla="*/ 171 w 174"/>
                <a:gd name="T69" fmla="*/ 3 h 276"/>
                <a:gd name="T70" fmla="*/ 167 w 174"/>
                <a:gd name="T71" fmla="*/ 0 h 276"/>
                <a:gd name="T72" fmla="*/ 159 w 174"/>
                <a:gd name="T73" fmla="*/ 2 h 276"/>
                <a:gd name="T74" fmla="*/ 142 w 174"/>
                <a:gd name="T75" fmla="*/ 15 h 276"/>
                <a:gd name="T76" fmla="*/ 127 w 174"/>
                <a:gd name="T77" fmla="*/ 31 h 276"/>
                <a:gd name="T78" fmla="*/ 113 w 174"/>
                <a:gd name="T79" fmla="*/ 47 h 276"/>
                <a:gd name="T80" fmla="*/ 101 w 174"/>
                <a:gd name="T81" fmla="*/ 65 h 276"/>
                <a:gd name="T82" fmla="*/ 90 w 174"/>
                <a:gd name="T83" fmla="*/ 84 h 276"/>
                <a:gd name="T84" fmla="*/ 79 w 174"/>
                <a:gd name="T85" fmla="*/ 103 h 276"/>
                <a:gd name="T86" fmla="*/ 70 w 174"/>
                <a:gd name="T87" fmla="*/ 122 h 276"/>
                <a:gd name="T88" fmla="*/ 60 w 174"/>
                <a:gd name="T89" fmla="*/ 141 h 276"/>
                <a:gd name="T90" fmla="*/ 55 w 174"/>
                <a:gd name="T91" fmla="*/ 150 h 276"/>
                <a:gd name="T92" fmla="*/ 49 w 174"/>
                <a:gd name="T93" fmla="*/ 159 h 276"/>
                <a:gd name="T94" fmla="*/ 45 w 174"/>
                <a:gd name="T95" fmla="*/ 168 h 276"/>
                <a:gd name="T96" fmla="*/ 41 w 174"/>
                <a:gd name="T97" fmla="*/ 179 h 276"/>
                <a:gd name="T98" fmla="*/ 37 w 174"/>
                <a:gd name="T99" fmla="*/ 188 h 276"/>
                <a:gd name="T100" fmla="*/ 32 w 174"/>
                <a:gd name="T101" fmla="*/ 197 h 276"/>
                <a:gd name="T102" fmla="*/ 26 w 174"/>
                <a:gd name="T103" fmla="*/ 208 h 276"/>
                <a:gd name="T104" fmla="*/ 22 w 174"/>
                <a:gd name="T105" fmla="*/ 217 h 276"/>
                <a:gd name="T106" fmla="*/ 14 w 174"/>
                <a:gd name="T107" fmla="*/ 231 h 276"/>
                <a:gd name="T108" fmla="*/ 7 w 174"/>
                <a:gd name="T109" fmla="*/ 244 h 276"/>
                <a:gd name="T110" fmla="*/ 2 w 174"/>
                <a:gd name="T111" fmla="*/ 259 h 276"/>
                <a:gd name="T112" fmla="*/ 0 w 174"/>
                <a:gd name="T113" fmla="*/ 276 h 276"/>
                <a:gd name="T114" fmla="*/ 0 w 174"/>
                <a:gd name="T115" fmla="*/ 276 h 276"/>
                <a:gd name="T116" fmla="*/ 0 w 174"/>
                <a:gd name="T117" fmla="*/ 276 h 276"/>
                <a:gd name="T118" fmla="*/ 0 w 174"/>
                <a:gd name="T119" fmla="*/ 276 h 276"/>
                <a:gd name="T120" fmla="*/ 0 w 174"/>
                <a:gd name="T121" fmla="*/ 276 h 276"/>
                <a:gd name="T122" fmla="*/ 0 w 174"/>
                <a:gd name="T123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4" h="276">
                  <a:moveTo>
                    <a:pt x="0" y="276"/>
                  </a:moveTo>
                  <a:lnTo>
                    <a:pt x="3" y="264"/>
                  </a:lnTo>
                  <a:lnTo>
                    <a:pt x="7" y="254"/>
                  </a:lnTo>
                  <a:lnTo>
                    <a:pt x="11" y="243"/>
                  </a:lnTo>
                  <a:lnTo>
                    <a:pt x="16" y="233"/>
                  </a:lnTo>
                  <a:lnTo>
                    <a:pt x="21" y="224"/>
                  </a:lnTo>
                  <a:lnTo>
                    <a:pt x="26" y="213"/>
                  </a:lnTo>
                  <a:lnTo>
                    <a:pt x="32" y="204"/>
                  </a:lnTo>
                  <a:lnTo>
                    <a:pt x="38" y="194"/>
                  </a:lnTo>
                  <a:lnTo>
                    <a:pt x="42" y="186"/>
                  </a:lnTo>
                  <a:lnTo>
                    <a:pt x="48" y="176"/>
                  </a:lnTo>
                  <a:lnTo>
                    <a:pt x="53" y="168"/>
                  </a:lnTo>
                  <a:lnTo>
                    <a:pt x="59" y="160"/>
                  </a:lnTo>
                  <a:lnTo>
                    <a:pt x="63" y="151"/>
                  </a:lnTo>
                  <a:lnTo>
                    <a:pt x="69" y="143"/>
                  </a:lnTo>
                  <a:lnTo>
                    <a:pt x="75" y="135"/>
                  </a:lnTo>
                  <a:lnTo>
                    <a:pt x="80" y="127"/>
                  </a:lnTo>
                  <a:lnTo>
                    <a:pt x="86" y="119"/>
                  </a:lnTo>
                  <a:lnTo>
                    <a:pt x="91" y="111"/>
                  </a:lnTo>
                  <a:lnTo>
                    <a:pt x="97" y="102"/>
                  </a:lnTo>
                  <a:lnTo>
                    <a:pt x="101" y="93"/>
                  </a:lnTo>
                  <a:lnTo>
                    <a:pt x="107" y="85"/>
                  </a:lnTo>
                  <a:lnTo>
                    <a:pt x="113" y="78"/>
                  </a:lnTo>
                  <a:lnTo>
                    <a:pt x="120" y="70"/>
                  </a:lnTo>
                  <a:lnTo>
                    <a:pt x="127" y="63"/>
                  </a:lnTo>
                  <a:lnTo>
                    <a:pt x="132" y="58"/>
                  </a:lnTo>
                  <a:lnTo>
                    <a:pt x="138" y="53"/>
                  </a:lnTo>
                  <a:lnTo>
                    <a:pt x="145" y="47"/>
                  </a:lnTo>
                  <a:lnTo>
                    <a:pt x="151" y="42"/>
                  </a:lnTo>
                  <a:lnTo>
                    <a:pt x="155" y="37"/>
                  </a:lnTo>
                  <a:lnTo>
                    <a:pt x="161" y="31"/>
                  </a:lnTo>
                  <a:lnTo>
                    <a:pt x="166" y="24"/>
                  </a:lnTo>
                  <a:lnTo>
                    <a:pt x="170" y="18"/>
                  </a:lnTo>
                  <a:lnTo>
                    <a:pt x="174" y="10"/>
                  </a:lnTo>
                  <a:lnTo>
                    <a:pt x="171" y="3"/>
                  </a:lnTo>
                  <a:lnTo>
                    <a:pt x="167" y="0"/>
                  </a:lnTo>
                  <a:lnTo>
                    <a:pt x="159" y="2"/>
                  </a:lnTo>
                  <a:lnTo>
                    <a:pt x="142" y="15"/>
                  </a:lnTo>
                  <a:lnTo>
                    <a:pt x="127" y="31"/>
                  </a:lnTo>
                  <a:lnTo>
                    <a:pt x="113" y="47"/>
                  </a:lnTo>
                  <a:lnTo>
                    <a:pt x="101" y="65"/>
                  </a:lnTo>
                  <a:lnTo>
                    <a:pt x="90" y="84"/>
                  </a:lnTo>
                  <a:lnTo>
                    <a:pt x="79" y="103"/>
                  </a:lnTo>
                  <a:lnTo>
                    <a:pt x="70" y="122"/>
                  </a:lnTo>
                  <a:lnTo>
                    <a:pt x="60" y="141"/>
                  </a:lnTo>
                  <a:lnTo>
                    <a:pt x="55" y="150"/>
                  </a:lnTo>
                  <a:lnTo>
                    <a:pt x="49" y="159"/>
                  </a:lnTo>
                  <a:lnTo>
                    <a:pt x="45" y="168"/>
                  </a:lnTo>
                  <a:lnTo>
                    <a:pt x="41" y="179"/>
                  </a:lnTo>
                  <a:lnTo>
                    <a:pt x="37" y="188"/>
                  </a:lnTo>
                  <a:lnTo>
                    <a:pt x="32" y="197"/>
                  </a:lnTo>
                  <a:lnTo>
                    <a:pt x="26" y="208"/>
                  </a:lnTo>
                  <a:lnTo>
                    <a:pt x="22" y="217"/>
                  </a:lnTo>
                  <a:lnTo>
                    <a:pt x="14" y="231"/>
                  </a:lnTo>
                  <a:lnTo>
                    <a:pt x="7" y="244"/>
                  </a:lnTo>
                  <a:lnTo>
                    <a:pt x="2" y="259"/>
                  </a:lnTo>
                  <a:lnTo>
                    <a:pt x="0" y="276"/>
                  </a:lnTo>
                  <a:lnTo>
                    <a:pt x="0" y="276"/>
                  </a:lnTo>
                  <a:lnTo>
                    <a:pt x="0" y="276"/>
                  </a:lnTo>
                  <a:lnTo>
                    <a:pt x="0" y="276"/>
                  </a:lnTo>
                  <a:lnTo>
                    <a:pt x="0" y="276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1" name="Freeform 104"/>
            <p:cNvSpPr>
              <a:spLocks/>
            </p:cNvSpPr>
            <p:nvPr/>
          </p:nvSpPr>
          <p:spPr bwMode="auto">
            <a:xfrm>
              <a:off x="4548" y="1195"/>
              <a:ext cx="60" cy="48"/>
            </a:xfrm>
            <a:custGeom>
              <a:avLst/>
              <a:gdLst>
                <a:gd name="T0" fmla="*/ 0 w 119"/>
                <a:gd name="T1" fmla="*/ 0 h 97"/>
                <a:gd name="T2" fmla="*/ 3 w 119"/>
                <a:gd name="T3" fmla="*/ 22 h 97"/>
                <a:gd name="T4" fmla="*/ 11 w 119"/>
                <a:gd name="T5" fmla="*/ 39 h 97"/>
                <a:gd name="T6" fmla="*/ 25 w 119"/>
                <a:gd name="T7" fmla="*/ 52 h 97"/>
                <a:gd name="T8" fmla="*/ 41 w 119"/>
                <a:gd name="T9" fmla="*/ 63 h 97"/>
                <a:gd name="T10" fmla="*/ 61 w 119"/>
                <a:gd name="T11" fmla="*/ 73 h 97"/>
                <a:gd name="T12" fmla="*/ 80 w 119"/>
                <a:gd name="T13" fmla="*/ 81 h 97"/>
                <a:gd name="T14" fmla="*/ 99 w 119"/>
                <a:gd name="T15" fmla="*/ 89 h 97"/>
                <a:gd name="T16" fmla="*/ 117 w 119"/>
                <a:gd name="T17" fmla="*/ 97 h 97"/>
                <a:gd name="T18" fmla="*/ 118 w 119"/>
                <a:gd name="T19" fmla="*/ 97 h 97"/>
                <a:gd name="T20" fmla="*/ 119 w 119"/>
                <a:gd name="T21" fmla="*/ 96 h 97"/>
                <a:gd name="T22" fmla="*/ 119 w 119"/>
                <a:gd name="T23" fmla="*/ 95 h 97"/>
                <a:gd name="T24" fmla="*/ 119 w 119"/>
                <a:gd name="T25" fmla="*/ 93 h 97"/>
                <a:gd name="T26" fmla="*/ 112 w 119"/>
                <a:gd name="T27" fmla="*/ 88 h 97"/>
                <a:gd name="T28" fmla="*/ 106 w 119"/>
                <a:gd name="T29" fmla="*/ 83 h 97"/>
                <a:gd name="T30" fmla="*/ 99 w 119"/>
                <a:gd name="T31" fmla="*/ 78 h 97"/>
                <a:gd name="T32" fmla="*/ 92 w 119"/>
                <a:gd name="T33" fmla="*/ 74 h 97"/>
                <a:gd name="T34" fmla="*/ 85 w 119"/>
                <a:gd name="T35" fmla="*/ 70 h 97"/>
                <a:gd name="T36" fmla="*/ 77 w 119"/>
                <a:gd name="T37" fmla="*/ 66 h 97"/>
                <a:gd name="T38" fmla="*/ 70 w 119"/>
                <a:gd name="T39" fmla="*/ 62 h 97"/>
                <a:gd name="T40" fmla="*/ 62 w 119"/>
                <a:gd name="T41" fmla="*/ 59 h 97"/>
                <a:gd name="T42" fmla="*/ 51 w 119"/>
                <a:gd name="T43" fmla="*/ 54 h 97"/>
                <a:gd name="T44" fmla="*/ 41 w 119"/>
                <a:gd name="T45" fmla="*/ 48 h 97"/>
                <a:gd name="T46" fmla="*/ 31 w 119"/>
                <a:gd name="T47" fmla="*/ 43 h 97"/>
                <a:gd name="T48" fmla="*/ 21 w 119"/>
                <a:gd name="T49" fmla="*/ 37 h 97"/>
                <a:gd name="T50" fmla="*/ 13 w 119"/>
                <a:gd name="T51" fmla="*/ 30 h 97"/>
                <a:gd name="T52" fmla="*/ 7 w 119"/>
                <a:gd name="T53" fmla="*/ 21 h 97"/>
                <a:gd name="T54" fmla="*/ 2 w 119"/>
                <a:gd name="T55" fmla="*/ 12 h 97"/>
                <a:gd name="T56" fmla="*/ 0 w 119"/>
                <a:gd name="T57" fmla="*/ 0 h 97"/>
                <a:gd name="T58" fmla="*/ 0 w 119"/>
                <a:gd name="T59" fmla="*/ 0 h 97"/>
                <a:gd name="T60" fmla="*/ 0 w 119"/>
                <a:gd name="T61" fmla="*/ 0 h 97"/>
                <a:gd name="T62" fmla="*/ 0 w 119"/>
                <a:gd name="T63" fmla="*/ 0 h 97"/>
                <a:gd name="T64" fmla="*/ 0 w 119"/>
                <a:gd name="T65" fmla="*/ 0 h 97"/>
                <a:gd name="T66" fmla="*/ 0 w 119"/>
                <a:gd name="T6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9" h="97">
                  <a:moveTo>
                    <a:pt x="0" y="0"/>
                  </a:moveTo>
                  <a:lnTo>
                    <a:pt x="3" y="22"/>
                  </a:lnTo>
                  <a:lnTo>
                    <a:pt x="11" y="39"/>
                  </a:lnTo>
                  <a:lnTo>
                    <a:pt x="25" y="52"/>
                  </a:lnTo>
                  <a:lnTo>
                    <a:pt x="41" y="63"/>
                  </a:lnTo>
                  <a:lnTo>
                    <a:pt x="61" y="73"/>
                  </a:lnTo>
                  <a:lnTo>
                    <a:pt x="80" y="81"/>
                  </a:lnTo>
                  <a:lnTo>
                    <a:pt x="99" y="89"/>
                  </a:lnTo>
                  <a:lnTo>
                    <a:pt x="117" y="97"/>
                  </a:lnTo>
                  <a:lnTo>
                    <a:pt x="118" y="97"/>
                  </a:lnTo>
                  <a:lnTo>
                    <a:pt x="119" y="96"/>
                  </a:lnTo>
                  <a:lnTo>
                    <a:pt x="119" y="95"/>
                  </a:lnTo>
                  <a:lnTo>
                    <a:pt x="119" y="93"/>
                  </a:lnTo>
                  <a:lnTo>
                    <a:pt x="112" y="88"/>
                  </a:lnTo>
                  <a:lnTo>
                    <a:pt x="106" y="83"/>
                  </a:lnTo>
                  <a:lnTo>
                    <a:pt x="99" y="78"/>
                  </a:lnTo>
                  <a:lnTo>
                    <a:pt x="92" y="74"/>
                  </a:lnTo>
                  <a:lnTo>
                    <a:pt x="85" y="70"/>
                  </a:lnTo>
                  <a:lnTo>
                    <a:pt x="77" y="66"/>
                  </a:lnTo>
                  <a:lnTo>
                    <a:pt x="70" y="62"/>
                  </a:lnTo>
                  <a:lnTo>
                    <a:pt x="62" y="59"/>
                  </a:lnTo>
                  <a:lnTo>
                    <a:pt x="51" y="54"/>
                  </a:lnTo>
                  <a:lnTo>
                    <a:pt x="41" y="48"/>
                  </a:lnTo>
                  <a:lnTo>
                    <a:pt x="31" y="43"/>
                  </a:lnTo>
                  <a:lnTo>
                    <a:pt x="21" y="37"/>
                  </a:lnTo>
                  <a:lnTo>
                    <a:pt x="13" y="30"/>
                  </a:lnTo>
                  <a:lnTo>
                    <a:pt x="7" y="21"/>
                  </a:lnTo>
                  <a:lnTo>
                    <a:pt x="2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2" name="Freeform 105"/>
            <p:cNvSpPr>
              <a:spLocks/>
            </p:cNvSpPr>
            <p:nvPr/>
          </p:nvSpPr>
          <p:spPr bwMode="auto">
            <a:xfrm>
              <a:off x="4597" y="1236"/>
              <a:ext cx="42" cy="34"/>
            </a:xfrm>
            <a:custGeom>
              <a:avLst/>
              <a:gdLst>
                <a:gd name="T0" fmla="*/ 0 w 85"/>
                <a:gd name="T1" fmla="*/ 0 h 68"/>
                <a:gd name="T2" fmla="*/ 5 w 85"/>
                <a:gd name="T3" fmla="*/ 4 h 68"/>
                <a:gd name="T4" fmla="*/ 11 w 85"/>
                <a:gd name="T5" fmla="*/ 8 h 68"/>
                <a:gd name="T6" fmla="*/ 14 w 85"/>
                <a:gd name="T7" fmla="*/ 13 h 68"/>
                <a:gd name="T8" fmla="*/ 19 w 85"/>
                <a:gd name="T9" fmla="*/ 16 h 68"/>
                <a:gd name="T10" fmla="*/ 23 w 85"/>
                <a:gd name="T11" fmla="*/ 21 h 68"/>
                <a:gd name="T12" fmla="*/ 28 w 85"/>
                <a:gd name="T13" fmla="*/ 25 h 68"/>
                <a:gd name="T14" fmla="*/ 32 w 85"/>
                <a:gd name="T15" fmla="*/ 30 h 68"/>
                <a:gd name="T16" fmla="*/ 36 w 85"/>
                <a:gd name="T17" fmla="*/ 35 h 68"/>
                <a:gd name="T18" fmla="*/ 41 w 85"/>
                <a:gd name="T19" fmla="*/ 39 h 68"/>
                <a:gd name="T20" fmla="*/ 47 w 85"/>
                <a:gd name="T21" fmla="*/ 44 h 68"/>
                <a:gd name="T22" fmla="*/ 51 w 85"/>
                <a:gd name="T23" fmla="*/ 48 h 68"/>
                <a:gd name="T24" fmla="*/ 57 w 85"/>
                <a:gd name="T25" fmla="*/ 52 h 68"/>
                <a:gd name="T26" fmla="*/ 61 w 85"/>
                <a:gd name="T27" fmla="*/ 57 h 68"/>
                <a:gd name="T28" fmla="*/ 67 w 85"/>
                <a:gd name="T29" fmla="*/ 60 h 68"/>
                <a:gd name="T30" fmla="*/ 73 w 85"/>
                <a:gd name="T31" fmla="*/ 65 h 68"/>
                <a:gd name="T32" fmla="*/ 79 w 85"/>
                <a:gd name="T33" fmla="*/ 68 h 68"/>
                <a:gd name="T34" fmla="*/ 81 w 85"/>
                <a:gd name="T35" fmla="*/ 68 h 68"/>
                <a:gd name="T36" fmla="*/ 83 w 85"/>
                <a:gd name="T37" fmla="*/ 67 h 68"/>
                <a:gd name="T38" fmla="*/ 85 w 85"/>
                <a:gd name="T39" fmla="*/ 65 h 68"/>
                <a:gd name="T40" fmla="*/ 83 w 85"/>
                <a:gd name="T41" fmla="*/ 62 h 68"/>
                <a:gd name="T42" fmla="*/ 79 w 85"/>
                <a:gd name="T43" fmla="*/ 58 h 68"/>
                <a:gd name="T44" fmla="*/ 74 w 85"/>
                <a:gd name="T45" fmla="*/ 52 h 68"/>
                <a:gd name="T46" fmla="*/ 70 w 85"/>
                <a:gd name="T47" fmla="*/ 47 h 68"/>
                <a:gd name="T48" fmla="*/ 64 w 85"/>
                <a:gd name="T49" fmla="*/ 43 h 68"/>
                <a:gd name="T50" fmla="*/ 59 w 85"/>
                <a:gd name="T51" fmla="*/ 39 h 68"/>
                <a:gd name="T52" fmla="*/ 53 w 85"/>
                <a:gd name="T53" fmla="*/ 35 h 68"/>
                <a:gd name="T54" fmla="*/ 49 w 85"/>
                <a:gd name="T55" fmla="*/ 31 h 68"/>
                <a:gd name="T56" fmla="*/ 43 w 85"/>
                <a:gd name="T57" fmla="*/ 28 h 68"/>
                <a:gd name="T58" fmla="*/ 37 w 85"/>
                <a:gd name="T59" fmla="*/ 24 h 68"/>
                <a:gd name="T60" fmla="*/ 33 w 85"/>
                <a:gd name="T61" fmla="*/ 21 h 68"/>
                <a:gd name="T62" fmla="*/ 27 w 85"/>
                <a:gd name="T63" fmla="*/ 17 h 68"/>
                <a:gd name="T64" fmla="*/ 22 w 85"/>
                <a:gd name="T65" fmla="*/ 14 h 68"/>
                <a:gd name="T66" fmla="*/ 17 w 85"/>
                <a:gd name="T67" fmla="*/ 10 h 68"/>
                <a:gd name="T68" fmla="*/ 12 w 85"/>
                <a:gd name="T69" fmla="*/ 7 h 68"/>
                <a:gd name="T70" fmla="*/ 6 w 85"/>
                <a:gd name="T71" fmla="*/ 4 h 68"/>
                <a:gd name="T72" fmla="*/ 2 w 85"/>
                <a:gd name="T73" fmla="*/ 0 h 68"/>
                <a:gd name="T74" fmla="*/ 0 w 85"/>
                <a:gd name="T75" fmla="*/ 0 h 68"/>
                <a:gd name="T76" fmla="*/ 0 w 85"/>
                <a:gd name="T77" fmla="*/ 0 h 68"/>
                <a:gd name="T78" fmla="*/ 0 w 85"/>
                <a:gd name="T79" fmla="*/ 0 h 68"/>
                <a:gd name="T80" fmla="*/ 0 w 85"/>
                <a:gd name="T81" fmla="*/ 0 h 68"/>
                <a:gd name="T82" fmla="*/ 0 w 85"/>
                <a:gd name="T8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5" h="68">
                  <a:moveTo>
                    <a:pt x="0" y="0"/>
                  </a:moveTo>
                  <a:lnTo>
                    <a:pt x="5" y="4"/>
                  </a:lnTo>
                  <a:lnTo>
                    <a:pt x="11" y="8"/>
                  </a:lnTo>
                  <a:lnTo>
                    <a:pt x="14" y="13"/>
                  </a:lnTo>
                  <a:lnTo>
                    <a:pt x="19" y="16"/>
                  </a:lnTo>
                  <a:lnTo>
                    <a:pt x="23" y="21"/>
                  </a:lnTo>
                  <a:lnTo>
                    <a:pt x="28" y="25"/>
                  </a:lnTo>
                  <a:lnTo>
                    <a:pt x="32" y="30"/>
                  </a:lnTo>
                  <a:lnTo>
                    <a:pt x="36" y="35"/>
                  </a:lnTo>
                  <a:lnTo>
                    <a:pt x="41" y="39"/>
                  </a:lnTo>
                  <a:lnTo>
                    <a:pt x="47" y="44"/>
                  </a:lnTo>
                  <a:lnTo>
                    <a:pt x="51" y="48"/>
                  </a:lnTo>
                  <a:lnTo>
                    <a:pt x="57" y="52"/>
                  </a:lnTo>
                  <a:lnTo>
                    <a:pt x="61" y="57"/>
                  </a:lnTo>
                  <a:lnTo>
                    <a:pt x="67" y="60"/>
                  </a:lnTo>
                  <a:lnTo>
                    <a:pt x="73" y="65"/>
                  </a:lnTo>
                  <a:lnTo>
                    <a:pt x="79" y="68"/>
                  </a:lnTo>
                  <a:lnTo>
                    <a:pt x="81" y="68"/>
                  </a:lnTo>
                  <a:lnTo>
                    <a:pt x="83" y="67"/>
                  </a:lnTo>
                  <a:lnTo>
                    <a:pt x="85" y="65"/>
                  </a:lnTo>
                  <a:lnTo>
                    <a:pt x="83" y="62"/>
                  </a:lnTo>
                  <a:lnTo>
                    <a:pt x="79" y="58"/>
                  </a:lnTo>
                  <a:lnTo>
                    <a:pt x="74" y="52"/>
                  </a:lnTo>
                  <a:lnTo>
                    <a:pt x="70" y="47"/>
                  </a:lnTo>
                  <a:lnTo>
                    <a:pt x="64" y="43"/>
                  </a:lnTo>
                  <a:lnTo>
                    <a:pt x="59" y="39"/>
                  </a:lnTo>
                  <a:lnTo>
                    <a:pt x="53" y="35"/>
                  </a:lnTo>
                  <a:lnTo>
                    <a:pt x="49" y="31"/>
                  </a:lnTo>
                  <a:lnTo>
                    <a:pt x="43" y="28"/>
                  </a:lnTo>
                  <a:lnTo>
                    <a:pt x="37" y="24"/>
                  </a:lnTo>
                  <a:lnTo>
                    <a:pt x="33" y="21"/>
                  </a:lnTo>
                  <a:lnTo>
                    <a:pt x="27" y="17"/>
                  </a:lnTo>
                  <a:lnTo>
                    <a:pt x="22" y="14"/>
                  </a:lnTo>
                  <a:lnTo>
                    <a:pt x="17" y="10"/>
                  </a:lnTo>
                  <a:lnTo>
                    <a:pt x="12" y="7"/>
                  </a:lnTo>
                  <a:lnTo>
                    <a:pt x="6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4" name="Freeform 107"/>
            <p:cNvSpPr>
              <a:spLocks/>
            </p:cNvSpPr>
            <p:nvPr/>
          </p:nvSpPr>
          <p:spPr bwMode="auto">
            <a:xfrm>
              <a:off x="4853" y="1004"/>
              <a:ext cx="34" cy="15"/>
            </a:xfrm>
            <a:custGeom>
              <a:avLst/>
              <a:gdLst>
                <a:gd name="T0" fmla="*/ 0 w 68"/>
                <a:gd name="T1" fmla="*/ 0 h 30"/>
                <a:gd name="T2" fmla="*/ 2 w 68"/>
                <a:gd name="T3" fmla="*/ 3 h 30"/>
                <a:gd name="T4" fmla="*/ 4 w 68"/>
                <a:gd name="T5" fmla="*/ 5 h 30"/>
                <a:gd name="T6" fmla="*/ 5 w 68"/>
                <a:gd name="T7" fmla="*/ 7 h 30"/>
                <a:gd name="T8" fmla="*/ 8 w 68"/>
                <a:gd name="T9" fmla="*/ 8 h 30"/>
                <a:gd name="T10" fmla="*/ 14 w 68"/>
                <a:gd name="T11" fmla="*/ 11 h 30"/>
                <a:gd name="T12" fmla="*/ 18 w 68"/>
                <a:gd name="T13" fmla="*/ 14 h 30"/>
                <a:gd name="T14" fmla="*/ 24 w 68"/>
                <a:gd name="T15" fmla="*/ 17 h 30"/>
                <a:gd name="T16" fmla="*/ 28 w 68"/>
                <a:gd name="T17" fmla="*/ 20 h 30"/>
                <a:gd name="T18" fmla="*/ 32 w 68"/>
                <a:gd name="T19" fmla="*/ 23 h 30"/>
                <a:gd name="T20" fmla="*/ 37 w 68"/>
                <a:gd name="T21" fmla="*/ 26 h 30"/>
                <a:gd name="T22" fmla="*/ 41 w 68"/>
                <a:gd name="T23" fmla="*/ 28 h 30"/>
                <a:gd name="T24" fmla="*/ 45 w 68"/>
                <a:gd name="T25" fmla="*/ 29 h 30"/>
                <a:gd name="T26" fmla="*/ 49 w 68"/>
                <a:gd name="T27" fmla="*/ 30 h 30"/>
                <a:gd name="T28" fmla="*/ 54 w 68"/>
                <a:gd name="T29" fmla="*/ 30 h 30"/>
                <a:gd name="T30" fmla="*/ 60 w 68"/>
                <a:gd name="T31" fmla="*/ 30 h 30"/>
                <a:gd name="T32" fmla="*/ 64 w 68"/>
                <a:gd name="T33" fmla="*/ 30 h 30"/>
                <a:gd name="T34" fmla="*/ 65 w 68"/>
                <a:gd name="T35" fmla="*/ 30 h 30"/>
                <a:gd name="T36" fmla="*/ 66 w 68"/>
                <a:gd name="T37" fmla="*/ 28 h 30"/>
                <a:gd name="T38" fmla="*/ 68 w 68"/>
                <a:gd name="T39" fmla="*/ 27 h 30"/>
                <a:gd name="T40" fmla="*/ 66 w 68"/>
                <a:gd name="T41" fmla="*/ 27 h 30"/>
                <a:gd name="T42" fmla="*/ 62 w 68"/>
                <a:gd name="T43" fmla="*/ 26 h 30"/>
                <a:gd name="T44" fmla="*/ 56 w 68"/>
                <a:gd name="T45" fmla="*/ 25 h 30"/>
                <a:gd name="T46" fmla="*/ 52 w 68"/>
                <a:gd name="T47" fmla="*/ 25 h 30"/>
                <a:gd name="T48" fmla="*/ 46 w 68"/>
                <a:gd name="T49" fmla="*/ 25 h 30"/>
                <a:gd name="T50" fmla="*/ 40 w 68"/>
                <a:gd name="T51" fmla="*/ 23 h 30"/>
                <a:gd name="T52" fmla="*/ 37 w 68"/>
                <a:gd name="T53" fmla="*/ 20 h 30"/>
                <a:gd name="T54" fmla="*/ 32 w 68"/>
                <a:gd name="T55" fmla="*/ 17 h 30"/>
                <a:gd name="T56" fmla="*/ 28 w 68"/>
                <a:gd name="T57" fmla="*/ 13 h 30"/>
                <a:gd name="T58" fmla="*/ 25 w 68"/>
                <a:gd name="T59" fmla="*/ 11 h 30"/>
                <a:gd name="T60" fmla="*/ 20 w 68"/>
                <a:gd name="T61" fmla="*/ 10 h 30"/>
                <a:gd name="T62" fmla="*/ 16 w 68"/>
                <a:gd name="T63" fmla="*/ 8 h 30"/>
                <a:gd name="T64" fmla="*/ 12 w 68"/>
                <a:gd name="T65" fmla="*/ 7 h 30"/>
                <a:gd name="T66" fmla="*/ 9 w 68"/>
                <a:gd name="T67" fmla="*/ 6 h 30"/>
                <a:gd name="T68" fmla="*/ 7 w 68"/>
                <a:gd name="T69" fmla="*/ 4 h 30"/>
                <a:gd name="T70" fmla="*/ 3 w 68"/>
                <a:gd name="T71" fmla="*/ 3 h 30"/>
                <a:gd name="T72" fmla="*/ 0 w 68"/>
                <a:gd name="T73" fmla="*/ 0 h 30"/>
                <a:gd name="T74" fmla="*/ 0 w 68"/>
                <a:gd name="T75" fmla="*/ 0 h 30"/>
                <a:gd name="T76" fmla="*/ 0 w 68"/>
                <a:gd name="T77" fmla="*/ 0 h 30"/>
                <a:gd name="T78" fmla="*/ 0 w 68"/>
                <a:gd name="T79" fmla="*/ 0 h 30"/>
                <a:gd name="T80" fmla="*/ 0 w 68"/>
                <a:gd name="T81" fmla="*/ 0 h 30"/>
                <a:gd name="T82" fmla="*/ 0 w 68"/>
                <a:gd name="T8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8" h="30">
                  <a:moveTo>
                    <a:pt x="0" y="0"/>
                  </a:moveTo>
                  <a:lnTo>
                    <a:pt x="2" y="3"/>
                  </a:lnTo>
                  <a:lnTo>
                    <a:pt x="4" y="5"/>
                  </a:lnTo>
                  <a:lnTo>
                    <a:pt x="5" y="7"/>
                  </a:lnTo>
                  <a:lnTo>
                    <a:pt x="8" y="8"/>
                  </a:lnTo>
                  <a:lnTo>
                    <a:pt x="14" y="11"/>
                  </a:lnTo>
                  <a:lnTo>
                    <a:pt x="18" y="14"/>
                  </a:lnTo>
                  <a:lnTo>
                    <a:pt x="24" y="17"/>
                  </a:lnTo>
                  <a:lnTo>
                    <a:pt x="28" y="20"/>
                  </a:lnTo>
                  <a:lnTo>
                    <a:pt x="32" y="23"/>
                  </a:lnTo>
                  <a:lnTo>
                    <a:pt x="37" y="26"/>
                  </a:lnTo>
                  <a:lnTo>
                    <a:pt x="41" y="28"/>
                  </a:lnTo>
                  <a:lnTo>
                    <a:pt x="45" y="29"/>
                  </a:lnTo>
                  <a:lnTo>
                    <a:pt x="49" y="30"/>
                  </a:lnTo>
                  <a:lnTo>
                    <a:pt x="54" y="30"/>
                  </a:lnTo>
                  <a:lnTo>
                    <a:pt x="60" y="30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6" y="28"/>
                  </a:lnTo>
                  <a:lnTo>
                    <a:pt x="68" y="27"/>
                  </a:lnTo>
                  <a:lnTo>
                    <a:pt x="66" y="27"/>
                  </a:lnTo>
                  <a:lnTo>
                    <a:pt x="62" y="26"/>
                  </a:lnTo>
                  <a:lnTo>
                    <a:pt x="56" y="25"/>
                  </a:lnTo>
                  <a:lnTo>
                    <a:pt x="52" y="25"/>
                  </a:lnTo>
                  <a:lnTo>
                    <a:pt x="46" y="25"/>
                  </a:lnTo>
                  <a:lnTo>
                    <a:pt x="40" y="23"/>
                  </a:lnTo>
                  <a:lnTo>
                    <a:pt x="37" y="20"/>
                  </a:lnTo>
                  <a:lnTo>
                    <a:pt x="32" y="17"/>
                  </a:lnTo>
                  <a:lnTo>
                    <a:pt x="28" y="13"/>
                  </a:lnTo>
                  <a:lnTo>
                    <a:pt x="25" y="11"/>
                  </a:lnTo>
                  <a:lnTo>
                    <a:pt x="20" y="10"/>
                  </a:lnTo>
                  <a:lnTo>
                    <a:pt x="16" y="8"/>
                  </a:lnTo>
                  <a:lnTo>
                    <a:pt x="12" y="7"/>
                  </a:lnTo>
                  <a:lnTo>
                    <a:pt x="9" y="6"/>
                  </a:lnTo>
                  <a:lnTo>
                    <a:pt x="7" y="4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5" name="Freeform 108"/>
            <p:cNvSpPr>
              <a:spLocks/>
            </p:cNvSpPr>
            <p:nvPr/>
          </p:nvSpPr>
          <p:spPr bwMode="auto">
            <a:xfrm>
              <a:off x="4860" y="1014"/>
              <a:ext cx="25" cy="21"/>
            </a:xfrm>
            <a:custGeom>
              <a:avLst/>
              <a:gdLst>
                <a:gd name="T0" fmla="*/ 0 w 48"/>
                <a:gd name="T1" fmla="*/ 1 h 42"/>
                <a:gd name="T2" fmla="*/ 1 w 48"/>
                <a:gd name="T3" fmla="*/ 6 h 42"/>
                <a:gd name="T4" fmla="*/ 2 w 48"/>
                <a:gd name="T5" fmla="*/ 12 h 42"/>
                <a:gd name="T6" fmla="*/ 2 w 48"/>
                <a:gd name="T7" fmla="*/ 16 h 42"/>
                <a:gd name="T8" fmla="*/ 2 w 48"/>
                <a:gd name="T9" fmla="*/ 22 h 42"/>
                <a:gd name="T10" fmla="*/ 2 w 48"/>
                <a:gd name="T11" fmla="*/ 24 h 42"/>
                <a:gd name="T12" fmla="*/ 1 w 48"/>
                <a:gd name="T13" fmla="*/ 25 h 42"/>
                <a:gd name="T14" fmla="*/ 1 w 48"/>
                <a:gd name="T15" fmla="*/ 28 h 42"/>
                <a:gd name="T16" fmla="*/ 0 w 48"/>
                <a:gd name="T17" fmla="*/ 30 h 42"/>
                <a:gd name="T18" fmla="*/ 0 w 48"/>
                <a:gd name="T19" fmla="*/ 35 h 42"/>
                <a:gd name="T20" fmla="*/ 2 w 48"/>
                <a:gd name="T21" fmla="*/ 38 h 42"/>
                <a:gd name="T22" fmla="*/ 5 w 48"/>
                <a:gd name="T23" fmla="*/ 42 h 42"/>
                <a:gd name="T24" fmla="*/ 9 w 48"/>
                <a:gd name="T25" fmla="*/ 42 h 42"/>
                <a:gd name="T26" fmla="*/ 13 w 48"/>
                <a:gd name="T27" fmla="*/ 40 h 42"/>
                <a:gd name="T28" fmla="*/ 18 w 48"/>
                <a:gd name="T29" fmla="*/ 38 h 42"/>
                <a:gd name="T30" fmla="*/ 22 w 48"/>
                <a:gd name="T31" fmla="*/ 35 h 42"/>
                <a:gd name="T32" fmla="*/ 25 w 48"/>
                <a:gd name="T33" fmla="*/ 31 h 42"/>
                <a:gd name="T34" fmla="*/ 31 w 48"/>
                <a:gd name="T35" fmla="*/ 25 h 42"/>
                <a:gd name="T36" fmla="*/ 35 w 48"/>
                <a:gd name="T37" fmla="*/ 21 h 42"/>
                <a:gd name="T38" fmla="*/ 41 w 48"/>
                <a:gd name="T39" fmla="*/ 15 h 42"/>
                <a:gd name="T40" fmla="*/ 47 w 48"/>
                <a:gd name="T41" fmla="*/ 12 h 42"/>
                <a:gd name="T42" fmla="*/ 47 w 48"/>
                <a:gd name="T43" fmla="*/ 11 h 42"/>
                <a:gd name="T44" fmla="*/ 48 w 48"/>
                <a:gd name="T45" fmla="*/ 8 h 42"/>
                <a:gd name="T46" fmla="*/ 48 w 48"/>
                <a:gd name="T47" fmla="*/ 7 h 42"/>
                <a:gd name="T48" fmla="*/ 47 w 48"/>
                <a:gd name="T49" fmla="*/ 7 h 42"/>
                <a:gd name="T50" fmla="*/ 39 w 48"/>
                <a:gd name="T51" fmla="*/ 9 h 42"/>
                <a:gd name="T52" fmla="*/ 32 w 48"/>
                <a:gd name="T53" fmla="*/ 14 h 42"/>
                <a:gd name="T54" fmla="*/ 25 w 48"/>
                <a:gd name="T55" fmla="*/ 20 h 42"/>
                <a:gd name="T56" fmla="*/ 19 w 48"/>
                <a:gd name="T57" fmla="*/ 25 h 42"/>
                <a:gd name="T58" fmla="*/ 17 w 48"/>
                <a:gd name="T59" fmla="*/ 28 h 42"/>
                <a:gd name="T60" fmla="*/ 15 w 48"/>
                <a:gd name="T61" fmla="*/ 30 h 42"/>
                <a:gd name="T62" fmla="*/ 11 w 48"/>
                <a:gd name="T63" fmla="*/ 31 h 42"/>
                <a:gd name="T64" fmla="*/ 8 w 48"/>
                <a:gd name="T65" fmla="*/ 30 h 42"/>
                <a:gd name="T66" fmla="*/ 7 w 48"/>
                <a:gd name="T67" fmla="*/ 29 h 42"/>
                <a:gd name="T68" fmla="*/ 5 w 48"/>
                <a:gd name="T69" fmla="*/ 27 h 42"/>
                <a:gd name="T70" fmla="*/ 5 w 48"/>
                <a:gd name="T71" fmla="*/ 23 h 42"/>
                <a:gd name="T72" fmla="*/ 5 w 48"/>
                <a:gd name="T73" fmla="*/ 21 h 42"/>
                <a:gd name="T74" fmla="*/ 5 w 48"/>
                <a:gd name="T75" fmla="*/ 15 h 42"/>
                <a:gd name="T76" fmla="*/ 4 w 48"/>
                <a:gd name="T77" fmla="*/ 11 h 42"/>
                <a:gd name="T78" fmla="*/ 2 w 48"/>
                <a:gd name="T79" fmla="*/ 5 h 42"/>
                <a:gd name="T80" fmla="*/ 0 w 48"/>
                <a:gd name="T81" fmla="*/ 0 h 42"/>
                <a:gd name="T82" fmla="*/ 0 w 48"/>
                <a:gd name="T83" fmla="*/ 0 h 42"/>
                <a:gd name="T84" fmla="*/ 0 w 48"/>
                <a:gd name="T85" fmla="*/ 0 h 42"/>
                <a:gd name="T86" fmla="*/ 0 w 48"/>
                <a:gd name="T87" fmla="*/ 0 h 42"/>
                <a:gd name="T88" fmla="*/ 0 w 48"/>
                <a:gd name="T89" fmla="*/ 1 h 42"/>
                <a:gd name="T90" fmla="*/ 0 w 48"/>
                <a:gd name="T91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8" h="42">
                  <a:moveTo>
                    <a:pt x="0" y="1"/>
                  </a:moveTo>
                  <a:lnTo>
                    <a:pt x="1" y="6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1" y="25"/>
                  </a:lnTo>
                  <a:lnTo>
                    <a:pt x="1" y="28"/>
                  </a:lnTo>
                  <a:lnTo>
                    <a:pt x="0" y="30"/>
                  </a:lnTo>
                  <a:lnTo>
                    <a:pt x="0" y="35"/>
                  </a:lnTo>
                  <a:lnTo>
                    <a:pt x="2" y="38"/>
                  </a:lnTo>
                  <a:lnTo>
                    <a:pt x="5" y="42"/>
                  </a:lnTo>
                  <a:lnTo>
                    <a:pt x="9" y="42"/>
                  </a:lnTo>
                  <a:lnTo>
                    <a:pt x="13" y="40"/>
                  </a:lnTo>
                  <a:lnTo>
                    <a:pt x="18" y="38"/>
                  </a:lnTo>
                  <a:lnTo>
                    <a:pt x="22" y="35"/>
                  </a:lnTo>
                  <a:lnTo>
                    <a:pt x="25" y="31"/>
                  </a:lnTo>
                  <a:lnTo>
                    <a:pt x="31" y="25"/>
                  </a:lnTo>
                  <a:lnTo>
                    <a:pt x="35" y="21"/>
                  </a:lnTo>
                  <a:lnTo>
                    <a:pt x="41" y="15"/>
                  </a:lnTo>
                  <a:lnTo>
                    <a:pt x="47" y="12"/>
                  </a:lnTo>
                  <a:lnTo>
                    <a:pt x="47" y="11"/>
                  </a:lnTo>
                  <a:lnTo>
                    <a:pt x="48" y="8"/>
                  </a:lnTo>
                  <a:lnTo>
                    <a:pt x="48" y="7"/>
                  </a:lnTo>
                  <a:lnTo>
                    <a:pt x="47" y="7"/>
                  </a:lnTo>
                  <a:lnTo>
                    <a:pt x="39" y="9"/>
                  </a:lnTo>
                  <a:lnTo>
                    <a:pt x="32" y="14"/>
                  </a:lnTo>
                  <a:lnTo>
                    <a:pt x="25" y="20"/>
                  </a:lnTo>
                  <a:lnTo>
                    <a:pt x="19" y="25"/>
                  </a:lnTo>
                  <a:lnTo>
                    <a:pt x="17" y="28"/>
                  </a:lnTo>
                  <a:lnTo>
                    <a:pt x="15" y="30"/>
                  </a:lnTo>
                  <a:lnTo>
                    <a:pt x="11" y="31"/>
                  </a:lnTo>
                  <a:lnTo>
                    <a:pt x="8" y="30"/>
                  </a:lnTo>
                  <a:lnTo>
                    <a:pt x="7" y="29"/>
                  </a:lnTo>
                  <a:lnTo>
                    <a:pt x="5" y="27"/>
                  </a:lnTo>
                  <a:lnTo>
                    <a:pt x="5" y="23"/>
                  </a:lnTo>
                  <a:lnTo>
                    <a:pt x="5" y="21"/>
                  </a:lnTo>
                  <a:lnTo>
                    <a:pt x="5" y="15"/>
                  </a:lnTo>
                  <a:lnTo>
                    <a:pt x="4" y="11"/>
                  </a:lnTo>
                  <a:lnTo>
                    <a:pt x="2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6" name="Freeform 109"/>
            <p:cNvSpPr>
              <a:spLocks/>
            </p:cNvSpPr>
            <p:nvPr/>
          </p:nvSpPr>
          <p:spPr bwMode="auto">
            <a:xfrm>
              <a:off x="4776" y="1133"/>
              <a:ext cx="106" cy="298"/>
            </a:xfrm>
            <a:custGeom>
              <a:avLst/>
              <a:gdLst>
                <a:gd name="T0" fmla="*/ 196 w 210"/>
                <a:gd name="T1" fmla="*/ 14 h 596"/>
                <a:gd name="T2" fmla="*/ 173 w 210"/>
                <a:gd name="T3" fmla="*/ 44 h 596"/>
                <a:gd name="T4" fmla="*/ 152 w 210"/>
                <a:gd name="T5" fmla="*/ 76 h 596"/>
                <a:gd name="T6" fmla="*/ 130 w 210"/>
                <a:gd name="T7" fmla="*/ 108 h 596"/>
                <a:gd name="T8" fmla="*/ 107 w 210"/>
                <a:gd name="T9" fmla="*/ 143 h 596"/>
                <a:gd name="T10" fmla="*/ 85 w 210"/>
                <a:gd name="T11" fmla="*/ 181 h 596"/>
                <a:gd name="T12" fmla="*/ 65 w 210"/>
                <a:gd name="T13" fmla="*/ 219 h 596"/>
                <a:gd name="T14" fmla="*/ 49 w 210"/>
                <a:gd name="T15" fmla="*/ 259 h 596"/>
                <a:gd name="T16" fmla="*/ 34 w 210"/>
                <a:gd name="T17" fmla="*/ 301 h 596"/>
                <a:gd name="T18" fmla="*/ 23 w 210"/>
                <a:gd name="T19" fmla="*/ 342 h 596"/>
                <a:gd name="T20" fmla="*/ 13 w 210"/>
                <a:gd name="T21" fmla="*/ 385 h 596"/>
                <a:gd name="T22" fmla="*/ 5 w 210"/>
                <a:gd name="T23" fmla="*/ 428 h 596"/>
                <a:gd name="T24" fmla="*/ 0 w 210"/>
                <a:gd name="T25" fmla="*/ 483 h 596"/>
                <a:gd name="T26" fmla="*/ 3 w 210"/>
                <a:gd name="T27" fmla="*/ 554 h 596"/>
                <a:gd name="T28" fmla="*/ 18 w 210"/>
                <a:gd name="T29" fmla="*/ 594 h 596"/>
                <a:gd name="T30" fmla="*/ 33 w 210"/>
                <a:gd name="T31" fmla="*/ 596 h 596"/>
                <a:gd name="T32" fmla="*/ 51 w 210"/>
                <a:gd name="T33" fmla="*/ 581 h 596"/>
                <a:gd name="T34" fmla="*/ 67 w 210"/>
                <a:gd name="T35" fmla="*/ 554 h 596"/>
                <a:gd name="T36" fmla="*/ 74 w 210"/>
                <a:gd name="T37" fmla="*/ 524 h 596"/>
                <a:gd name="T38" fmla="*/ 78 w 210"/>
                <a:gd name="T39" fmla="*/ 493 h 596"/>
                <a:gd name="T40" fmla="*/ 82 w 210"/>
                <a:gd name="T41" fmla="*/ 437 h 596"/>
                <a:gd name="T42" fmla="*/ 95 w 210"/>
                <a:gd name="T43" fmla="*/ 357 h 596"/>
                <a:gd name="T44" fmla="*/ 107 w 210"/>
                <a:gd name="T45" fmla="*/ 297 h 596"/>
                <a:gd name="T46" fmla="*/ 116 w 210"/>
                <a:gd name="T47" fmla="*/ 257 h 596"/>
                <a:gd name="T48" fmla="*/ 125 w 210"/>
                <a:gd name="T49" fmla="*/ 217 h 596"/>
                <a:gd name="T50" fmla="*/ 137 w 210"/>
                <a:gd name="T51" fmla="*/ 176 h 596"/>
                <a:gd name="T52" fmla="*/ 148 w 210"/>
                <a:gd name="T53" fmla="*/ 136 h 596"/>
                <a:gd name="T54" fmla="*/ 161 w 210"/>
                <a:gd name="T55" fmla="*/ 94 h 596"/>
                <a:gd name="T56" fmla="*/ 176 w 210"/>
                <a:gd name="T57" fmla="*/ 55 h 596"/>
                <a:gd name="T58" fmla="*/ 196 w 210"/>
                <a:gd name="T59" fmla="*/ 17 h 596"/>
                <a:gd name="T60" fmla="*/ 210 w 210"/>
                <a:gd name="T61" fmla="*/ 0 h 596"/>
                <a:gd name="T62" fmla="*/ 210 w 210"/>
                <a:gd name="T63" fmla="*/ 0 h 596"/>
                <a:gd name="T64" fmla="*/ 210 w 210"/>
                <a:gd name="T65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0" h="596">
                  <a:moveTo>
                    <a:pt x="210" y="0"/>
                  </a:moveTo>
                  <a:lnTo>
                    <a:pt x="196" y="14"/>
                  </a:lnTo>
                  <a:lnTo>
                    <a:pt x="185" y="29"/>
                  </a:lnTo>
                  <a:lnTo>
                    <a:pt x="173" y="44"/>
                  </a:lnTo>
                  <a:lnTo>
                    <a:pt x="162" y="60"/>
                  </a:lnTo>
                  <a:lnTo>
                    <a:pt x="152" y="76"/>
                  </a:lnTo>
                  <a:lnTo>
                    <a:pt x="140" y="92"/>
                  </a:lnTo>
                  <a:lnTo>
                    <a:pt x="130" y="108"/>
                  </a:lnTo>
                  <a:lnTo>
                    <a:pt x="119" y="124"/>
                  </a:lnTo>
                  <a:lnTo>
                    <a:pt x="107" y="143"/>
                  </a:lnTo>
                  <a:lnTo>
                    <a:pt x="96" y="161"/>
                  </a:lnTo>
                  <a:lnTo>
                    <a:pt x="85" y="181"/>
                  </a:lnTo>
                  <a:lnTo>
                    <a:pt x="76" y="199"/>
                  </a:lnTo>
                  <a:lnTo>
                    <a:pt x="65" y="219"/>
                  </a:lnTo>
                  <a:lnTo>
                    <a:pt x="57" y="240"/>
                  </a:lnTo>
                  <a:lnTo>
                    <a:pt x="49" y="259"/>
                  </a:lnTo>
                  <a:lnTo>
                    <a:pt x="41" y="280"/>
                  </a:lnTo>
                  <a:lnTo>
                    <a:pt x="34" y="301"/>
                  </a:lnTo>
                  <a:lnTo>
                    <a:pt x="28" y="322"/>
                  </a:lnTo>
                  <a:lnTo>
                    <a:pt x="23" y="342"/>
                  </a:lnTo>
                  <a:lnTo>
                    <a:pt x="18" y="364"/>
                  </a:lnTo>
                  <a:lnTo>
                    <a:pt x="13" y="385"/>
                  </a:lnTo>
                  <a:lnTo>
                    <a:pt x="9" y="407"/>
                  </a:lnTo>
                  <a:lnTo>
                    <a:pt x="5" y="428"/>
                  </a:lnTo>
                  <a:lnTo>
                    <a:pt x="3" y="449"/>
                  </a:lnTo>
                  <a:lnTo>
                    <a:pt x="0" y="483"/>
                  </a:lnTo>
                  <a:lnTo>
                    <a:pt x="0" y="519"/>
                  </a:lnTo>
                  <a:lnTo>
                    <a:pt x="3" y="554"/>
                  </a:lnTo>
                  <a:lnTo>
                    <a:pt x="13" y="587"/>
                  </a:lnTo>
                  <a:lnTo>
                    <a:pt x="18" y="594"/>
                  </a:lnTo>
                  <a:lnTo>
                    <a:pt x="25" y="596"/>
                  </a:lnTo>
                  <a:lnTo>
                    <a:pt x="33" y="596"/>
                  </a:lnTo>
                  <a:lnTo>
                    <a:pt x="40" y="592"/>
                  </a:lnTo>
                  <a:lnTo>
                    <a:pt x="51" y="581"/>
                  </a:lnTo>
                  <a:lnTo>
                    <a:pt x="61" y="568"/>
                  </a:lnTo>
                  <a:lnTo>
                    <a:pt x="67" y="554"/>
                  </a:lnTo>
                  <a:lnTo>
                    <a:pt x="72" y="539"/>
                  </a:lnTo>
                  <a:lnTo>
                    <a:pt x="74" y="524"/>
                  </a:lnTo>
                  <a:lnTo>
                    <a:pt x="77" y="509"/>
                  </a:lnTo>
                  <a:lnTo>
                    <a:pt x="78" y="493"/>
                  </a:lnTo>
                  <a:lnTo>
                    <a:pt x="79" y="477"/>
                  </a:lnTo>
                  <a:lnTo>
                    <a:pt x="82" y="437"/>
                  </a:lnTo>
                  <a:lnTo>
                    <a:pt x="88" y="398"/>
                  </a:lnTo>
                  <a:lnTo>
                    <a:pt x="95" y="357"/>
                  </a:lnTo>
                  <a:lnTo>
                    <a:pt x="103" y="318"/>
                  </a:lnTo>
                  <a:lnTo>
                    <a:pt x="107" y="297"/>
                  </a:lnTo>
                  <a:lnTo>
                    <a:pt x="111" y="277"/>
                  </a:lnTo>
                  <a:lnTo>
                    <a:pt x="116" y="257"/>
                  </a:lnTo>
                  <a:lnTo>
                    <a:pt x="120" y="236"/>
                  </a:lnTo>
                  <a:lnTo>
                    <a:pt x="125" y="217"/>
                  </a:lnTo>
                  <a:lnTo>
                    <a:pt x="131" y="197"/>
                  </a:lnTo>
                  <a:lnTo>
                    <a:pt x="137" y="176"/>
                  </a:lnTo>
                  <a:lnTo>
                    <a:pt x="142" y="157"/>
                  </a:lnTo>
                  <a:lnTo>
                    <a:pt x="148" y="136"/>
                  </a:lnTo>
                  <a:lnTo>
                    <a:pt x="154" y="115"/>
                  </a:lnTo>
                  <a:lnTo>
                    <a:pt x="161" y="94"/>
                  </a:lnTo>
                  <a:lnTo>
                    <a:pt x="168" y="75"/>
                  </a:lnTo>
                  <a:lnTo>
                    <a:pt x="176" y="55"/>
                  </a:lnTo>
                  <a:lnTo>
                    <a:pt x="185" y="36"/>
                  </a:lnTo>
                  <a:lnTo>
                    <a:pt x="196" y="17"/>
                  </a:lnTo>
                  <a:lnTo>
                    <a:pt x="210" y="1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7" name="Freeform 110"/>
            <p:cNvSpPr>
              <a:spLocks/>
            </p:cNvSpPr>
            <p:nvPr/>
          </p:nvSpPr>
          <p:spPr bwMode="auto">
            <a:xfrm>
              <a:off x="4888" y="1060"/>
              <a:ext cx="10" cy="59"/>
            </a:xfrm>
            <a:custGeom>
              <a:avLst/>
              <a:gdLst>
                <a:gd name="T0" fmla="*/ 0 w 20"/>
                <a:gd name="T1" fmla="*/ 0 h 119"/>
                <a:gd name="T2" fmla="*/ 1 w 20"/>
                <a:gd name="T3" fmla="*/ 30 h 119"/>
                <a:gd name="T4" fmla="*/ 5 w 20"/>
                <a:gd name="T5" fmla="*/ 60 h 119"/>
                <a:gd name="T6" fmla="*/ 9 w 20"/>
                <a:gd name="T7" fmla="*/ 89 h 119"/>
                <a:gd name="T8" fmla="*/ 15 w 20"/>
                <a:gd name="T9" fmla="*/ 118 h 119"/>
                <a:gd name="T10" fmla="*/ 16 w 20"/>
                <a:gd name="T11" fmla="*/ 119 h 119"/>
                <a:gd name="T12" fmla="*/ 17 w 20"/>
                <a:gd name="T13" fmla="*/ 118 h 119"/>
                <a:gd name="T14" fmla="*/ 20 w 20"/>
                <a:gd name="T15" fmla="*/ 117 h 119"/>
                <a:gd name="T16" fmla="*/ 20 w 20"/>
                <a:gd name="T17" fmla="*/ 116 h 119"/>
                <a:gd name="T18" fmla="*/ 15 w 20"/>
                <a:gd name="T19" fmla="*/ 87 h 119"/>
                <a:gd name="T20" fmla="*/ 9 w 20"/>
                <a:gd name="T21" fmla="*/ 58 h 119"/>
                <a:gd name="T22" fmla="*/ 3 w 20"/>
                <a:gd name="T23" fmla="*/ 29 h 119"/>
                <a:gd name="T24" fmla="*/ 0 w 20"/>
                <a:gd name="T25" fmla="*/ 0 h 119"/>
                <a:gd name="T26" fmla="*/ 0 w 20"/>
                <a:gd name="T27" fmla="*/ 0 h 119"/>
                <a:gd name="T28" fmla="*/ 0 w 20"/>
                <a:gd name="T29" fmla="*/ 0 h 119"/>
                <a:gd name="T30" fmla="*/ 0 w 20"/>
                <a:gd name="T31" fmla="*/ 0 h 119"/>
                <a:gd name="T32" fmla="*/ 0 w 20"/>
                <a:gd name="T33" fmla="*/ 0 h 119"/>
                <a:gd name="T34" fmla="*/ 0 w 20"/>
                <a:gd name="T3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119">
                  <a:moveTo>
                    <a:pt x="0" y="0"/>
                  </a:moveTo>
                  <a:lnTo>
                    <a:pt x="1" y="30"/>
                  </a:lnTo>
                  <a:lnTo>
                    <a:pt x="5" y="60"/>
                  </a:lnTo>
                  <a:lnTo>
                    <a:pt x="9" y="89"/>
                  </a:lnTo>
                  <a:lnTo>
                    <a:pt x="15" y="118"/>
                  </a:lnTo>
                  <a:lnTo>
                    <a:pt x="16" y="119"/>
                  </a:lnTo>
                  <a:lnTo>
                    <a:pt x="17" y="118"/>
                  </a:lnTo>
                  <a:lnTo>
                    <a:pt x="20" y="117"/>
                  </a:lnTo>
                  <a:lnTo>
                    <a:pt x="20" y="116"/>
                  </a:lnTo>
                  <a:lnTo>
                    <a:pt x="15" y="87"/>
                  </a:lnTo>
                  <a:lnTo>
                    <a:pt x="9" y="58"/>
                  </a:lnTo>
                  <a:lnTo>
                    <a:pt x="3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8" name="Freeform 111"/>
            <p:cNvSpPr>
              <a:spLocks/>
            </p:cNvSpPr>
            <p:nvPr/>
          </p:nvSpPr>
          <p:spPr bwMode="auto">
            <a:xfrm>
              <a:off x="4866" y="1060"/>
              <a:ext cx="150" cy="68"/>
            </a:xfrm>
            <a:custGeom>
              <a:avLst/>
              <a:gdLst>
                <a:gd name="T0" fmla="*/ 300 w 300"/>
                <a:gd name="T1" fmla="*/ 0 h 136"/>
                <a:gd name="T2" fmla="*/ 293 w 300"/>
                <a:gd name="T3" fmla="*/ 4 h 136"/>
                <a:gd name="T4" fmla="*/ 285 w 300"/>
                <a:gd name="T5" fmla="*/ 7 h 136"/>
                <a:gd name="T6" fmla="*/ 278 w 300"/>
                <a:gd name="T7" fmla="*/ 12 h 136"/>
                <a:gd name="T8" fmla="*/ 271 w 300"/>
                <a:gd name="T9" fmla="*/ 15 h 136"/>
                <a:gd name="T10" fmla="*/ 264 w 300"/>
                <a:gd name="T11" fmla="*/ 21 h 136"/>
                <a:gd name="T12" fmla="*/ 257 w 300"/>
                <a:gd name="T13" fmla="*/ 26 h 136"/>
                <a:gd name="T14" fmla="*/ 251 w 300"/>
                <a:gd name="T15" fmla="*/ 30 h 136"/>
                <a:gd name="T16" fmla="*/ 244 w 300"/>
                <a:gd name="T17" fmla="*/ 35 h 136"/>
                <a:gd name="T18" fmla="*/ 235 w 300"/>
                <a:gd name="T19" fmla="*/ 42 h 136"/>
                <a:gd name="T20" fmla="*/ 226 w 300"/>
                <a:gd name="T21" fmla="*/ 47 h 136"/>
                <a:gd name="T22" fmla="*/ 217 w 300"/>
                <a:gd name="T23" fmla="*/ 53 h 136"/>
                <a:gd name="T24" fmla="*/ 207 w 300"/>
                <a:gd name="T25" fmla="*/ 58 h 136"/>
                <a:gd name="T26" fmla="*/ 198 w 300"/>
                <a:gd name="T27" fmla="*/ 62 h 136"/>
                <a:gd name="T28" fmla="*/ 188 w 300"/>
                <a:gd name="T29" fmla="*/ 67 h 136"/>
                <a:gd name="T30" fmla="*/ 179 w 300"/>
                <a:gd name="T31" fmla="*/ 72 h 136"/>
                <a:gd name="T32" fmla="*/ 168 w 300"/>
                <a:gd name="T33" fmla="*/ 75 h 136"/>
                <a:gd name="T34" fmla="*/ 149 w 300"/>
                <a:gd name="T35" fmla="*/ 82 h 136"/>
                <a:gd name="T36" fmla="*/ 129 w 300"/>
                <a:gd name="T37" fmla="*/ 89 h 136"/>
                <a:gd name="T38" fmla="*/ 108 w 300"/>
                <a:gd name="T39" fmla="*/ 94 h 136"/>
                <a:gd name="T40" fmla="*/ 89 w 300"/>
                <a:gd name="T41" fmla="*/ 99 h 136"/>
                <a:gd name="T42" fmla="*/ 68 w 300"/>
                <a:gd name="T43" fmla="*/ 104 h 136"/>
                <a:gd name="T44" fmla="*/ 47 w 300"/>
                <a:gd name="T45" fmla="*/ 110 h 136"/>
                <a:gd name="T46" fmla="*/ 28 w 300"/>
                <a:gd name="T47" fmla="*/ 114 h 136"/>
                <a:gd name="T48" fmla="*/ 8 w 300"/>
                <a:gd name="T49" fmla="*/ 121 h 136"/>
                <a:gd name="T50" fmla="*/ 4 w 300"/>
                <a:gd name="T51" fmla="*/ 125 h 136"/>
                <a:gd name="T52" fmla="*/ 0 w 300"/>
                <a:gd name="T53" fmla="*/ 131 h 136"/>
                <a:gd name="T54" fmla="*/ 0 w 300"/>
                <a:gd name="T55" fmla="*/ 135 h 136"/>
                <a:gd name="T56" fmla="*/ 6 w 300"/>
                <a:gd name="T57" fmla="*/ 136 h 136"/>
                <a:gd name="T58" fmla="*/ 26 w 300"/>
                <a:gd name="T59" fmla="*/ 134 h 136"/>
                <a:gd name="T60" fmla="*/ 45 w 300"/>
                <a:gd name="T61" fmla="*/ 129 h 136"/>
                <a:gd name="T62" fmla="*/ 65 w 300"/>
                <a:gd name="T63" fmla="*/ 124 h 136"/>
                <a:gd name="T64" fmla="*/ 85 w 300"/>
                <a:gd name="T65" fmla="*/ 117 h 136"/>
                <a:gd name="T66" fmla="*/ 104 w 300"/>
                <a:gd name="T67" fmla="*/ 109 h 136"/>
                <a:gd name="T68" fmla="*/ 123 w 300"/>
                <a:gd name="T69" fmla="*/ 101 h 136"/>
                <a:gd name="T70" fmla="*/ 142 w 300"/>
                <a:gd name="T71" fmla="*/ 94 h 136"/>
                <a:gd name="T72" fmla="*/ 160 w 300"/>
                <a:gd name="T73" fmla="*/ 86 h 136"/>
                <a:gd name="T74" fmla="*/ 168 w 300"/>
                <a:gd name="T75" fmla="*/ 82 h 136"/>
                <a:gd name="T76" fmla="*/ 175 w 300"/>
                <a:gd name="T77" fmla="*/ 79 h 136"/>
                <a:gd name="T78" fmla="*/ 183 w 300"/>
                <a:gd name="T79" fmla="*/ 75 h 136"/>
                <a:gd name="T80" fmla="*/ 191 w 300"/>
                <a:gd name="T81" fmla="*/ 71 h 136"/>
                <a:gd name="T82" fmla="*/ 198 w 300"/>
                <a:gd name="T83" fmla="*/ 67 h 136"/>
                <a:gd name="T84" fmla="*/ 206 w 300"/>
                <a:gd name="T85" fmla="*/ 62 h 136"/>
                <a:gd name="T86" fmla="*/ 213 w 300"/>
                <a:gd name="T87" fmla="*/ 58 h 136"/>
                <a:gd name="T88" fmla="*/ 220 w 300"/>
                <a:gd name="T89" fmla="*/ 53 h 136"/>
                <a:gd name="T90" fmla="*/ 230 w 300"/>
                <a:gd name="T91" fmla="*/ 46 h 136"/>
                <a:gd name="T92" fmla="*/ 240 w 300"/>
                <a:gd name="T93" fmla="*/ 39 h 136"/>
                <a:gd name="T94" fmla="*/ 250 w 300"/>
                <a:gd name="T95" fmla="*/ 33 h 136"/>
                <a:gd name="T96" fmla="*/ 259 w 300"/>
                <a:gd name="T97" fmla="*/ 26 h 136"/>
                <a:gd name="T98" fmla="*/ 270 w 300"/>
                <a:gd name="T99" fmla="*/ 19 h 136"/>
                <a:gd name="T100" fmla="*/ 279 w 300"/>
                <a:gd name="T101" fmla="*/ 12 h 136"/>
                <a:gd name="T102" fmla="*/ 289 w 300"/>
                <a:gd name="T103" fmla="*/ 6 h 136"/>
                <a:gd name="T104" fmla="*/ 300 w 300"/>
                <a:gd name="T105" fmla="*/ 0 h 136"/>
                <a:gd name="T106" fmla="*/ 300 w 300"/>
                <a:gd name="T107" fmla="*/ 0 h 136"/>
                <a:gd name="T108" fmla="*/ 300 w 300"/>
                <a:gd name="T109" fmla="*/ 0 h 136"/>
                <a:gd name="T110" fmla="*/ 300 w 300"/>
                <a:gd name="T111" fmla="*/ 0 h 136"/>
                <a:gd name="T112" fmla="*/ 300 w 300"/>
                <a:gd name="T113" fmla="*/ 0 h 136"/>
                <a:gd name="T114" fmla="*/ 300 w 300"/>
                <a:gd name="T115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0" h="136">
                  <a:moveTo>
                    <a:pt x="300" y="0"/>
                  </a:moveTo>
                  <a:lnTo>
                    <a:pt x="293" y="4"/>
                  </a:lnTo>
                  <a:lnTo>
                    <a:pt x="285" y="7"/>
                  </a:lnTo>
                  <a:lnTo>
                    <a:pt x="278" y="12"/>
                  </a:lnTo>
                  <a:lnTo>
                    <a:pt x="271" y="15"/>
                  </a:lnTo>
                  <a:lnTo>
                    <a:pt x="264" y="21"/>
                  </a:lnTo>
                  <a:lnTo>
                    <a:pt x="257" y="26"/>
                  </a:lnTo>
                  <a:lnTo>
                    <a:pt x="251" y="30"/>
                  </a:lnTo>
                  <a:lnTo>
                    <a:pt x="244" y="35"/>
                  </a:lnTo>
                  <a:lnTo>
                    <a:pt x="235" y="42"/>
                  </a:lnTo>
                  <a:lnTo>
                    <a:pt x="226" y="47"/>
                  </a:lnTo>
                  <a:lnTo>
                    <a:pt x="217" y="53"/>
                  </a:lnTo>
                  <a:lnTo>
                    <a:pt x="207" y="58"/>
                  </a:lnTo>
                  <a:lnTo>
                    <a:pt x="198" y="62"/>
                  </a:lnTo>
                  <a:lnTo>
                    <a:pt x="188" y="67"/>
                  </a:lnTo>
                  <a:lnTo>
                    <a:pt x="179" y="72"/>
                  </a:lnTo>
                  <a:lnTo>
                    <a:pt x="168" y="75"/>
                  </a:lnTo>
                  <a:lnTo>
                    <a:pt x="149" y="82"/>
                  </a:lnTo>
                  <a:lnTo>
                    <a:pt x="129" y="89"/>
                  </a:lnTo>
                  <a:lnTo>
                    <a:pt x="108" y="94"/>
                  </a:lnTo>
                  <a:lnTo>
                    <a:pt x="89" y="99"/>
                  </a:lnTo>
                  <a:lnTo>
                    <a:pt x="68" y="104"/>
                  </a:lnTo>
                  <a:lnTo>
                    <a:pt x="47" y="110"/>
                  </a:lnTo>
                  <a:lnTo>
                    <a:pt x="28" y="114"/>
                  </a:lnTo>
                  <a:lnTo>
                    <a:pt x="8" y="121"/>
                  </a:lnTo>
                  <a:lnTo>
                    <a:pt x="4" y="125"/>
                  </a:lnTo>
                  <a:lnTo>
                    <a:pt x="0" y="131"/>
                  </a:lnTo>
                  <a:lnTo>
                    <a:pt x="0" y="135"/>
                  </a:lnTo>
                  <a:lnTo>
                    <a:pt x="6" y="136"/>
                  </a:lnTo>
                  <a:lnTo>
                    <a:pt x="26" y="134"/>
                  </a:lnTo>
                  <a:lnTo>
                    <a:pt x="45" y="129"/>
                  </a:lnTo>
                  <a:lnTo>
                    <a:pt x="65" y="124"/>
                  </a:lnTo>
                  <a:lnTo>
                    <a:pt x="85" y="117"/>
                  </a:lnTo>
                  <a:lnTo>
                    <a:pt x="104" y="109"/>
                  </a:lnTo>
                  <a:lnTo>
                    <a:pt x="123" y="101"/>
                  </a:lnTo>
                  <a:lnTo>
                    <a:pt x="142" y="94"/>
                  </a:lnTo>
                  <a:lnTo>
                    <a:pt x="160" y="86"/>
                  </a:lnTo>
                  <a:lnTo>
                    <a:pt x="168" y="82"/>
                  </a:lnTo>
                  <a:lnTo>
                    <a:pt x="175" y="79"/>
                  </a:lnTo>
                  <a:lnTo>
                    <a:pt x="183" y="75"/>
                  </a:lnTo>
                  <a:lnTo>
                    <a:pt x="191" y="71"/>
                  </a:lnTo>
                  <a:lnTo>
                    <a:pt x="198" y="67"/>
                  </a:lnTo>
                  <a:lnTo>
                    <a:pt x="206" y="62"/>
                  </a:lnTo>
                  <a:lnTo>
                    <a:pt x="213" y="58"/>
                  </a:lnTo>
                  <a:lnTo>
                    <a:pt x="220" y="53"/>
                  </a:lnTo>
                  <a:lnTo>
                    <a:pt x="230" y="46"/>
                  </a:lnTo>
                  <a:lnTo>
                    <a:pt x="240" y="39"/>
                  </a:lnTo>
                  <a:lnTo>
                    <a:pt x="250" y="33"/>
                  </a:lnTo>
                  <a:lnTo>
                    <a:pt x="259" y="26"/>
                  </a:lnTo>
                  <a:lnTo>
                    <a:pt x="270" y="19"/>
                  </a:lnTo>
                  <a:lnTo>
                    <a:pt x="279" y="12"/>
                  </a:lnTo>
                  <a:lnTo>
                    <a:pt x="289" y="6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9" name="Freeform 112"/>
            <p:cNvSpPr>
              <a:spLocks/>
            </p:cNvSpPr>
            <p:nvPr/>
          </p:nvSpPr>
          <p:spPr bwMode="auto">
            <a:xfrm>
              <a:off x="4886" y="1115"/>
              <a:ext cx="9" cy="68"/>
            </a:xfrm>
            <a:custGeom>
              <a:avLst/>
              <a:gdLst>
                <a:gd name="T0" fmla="*/ 5 w 20"/>
                <a:gd name="T1" fmla="*/ 0 h 136"/>
                <a:gd name="T2" fmla="*/ 3 w 20"/>
                <a:gd name="T3" fmla="*/ 33 h 136"/>
                <a:gd name="T4" fmla="*/ 0 w 20"/>
                <a:gd name="T5" fmla="*/ 69 h 136"/>
                <a:gd name="T6" fmla="*/ 3 w 20"/>
                <a:gd name="T7" fmla="*/ 105 h 136"/>
                <a:gd name="T8" fmla="*/ 13 w 20"/>
                <a:gd name="T9" fmla="*/ 136 h 136"/>
                <a:gd name="T10" fmla="*/ 15 w 20"/>
                <a:gd name="T11" fmla="*/ 136 h 136"/>
                <a:gd name="T12" fmla="*/ 18 w 20"/>
                <a:gd name="T13" fmla="*/ 135 h 136"/>
                <a:gd name="T14" fmla="*/ 20 w 20"/>
                <a:gd name="T15" fmla="*/ 134 h 136"/>
                <a:gd name="T16" fmla="*/ 20 w 20"/>
                <a:gd name="T17" fmla="*/ 131 h 136"/>
                <a:gd name="T18" fmla="*/ 12 w 20"/>
                <a:gd name="T19" fmla="*/ 99 h 136"/>
                <a:gd name="T20" fmla="*/ 7 w 20"/>
                <a:gd name="T21" fmla="*/ 67 h 136"/>
                <a:gd name="T22" fmla="*/ 6 w 20"/>
                <a:gd name="T23" fmla="*/ 33 h 136"/>
                <a:gd name="T24" fmla="*/ 5 w 20"/>
                <a:gd name="T25" fmla="*/ 0 h 136"/>
                <a:gd name="T26" fmla="*/ 5 w 20"/>
                <a:gd name="T27" fmla="*/ 0 h 136"/>
                <a:gd name="T28" fmla="*/ 5 w 20"/>
                <a:gd name="T29" fmla="*/ 0 h 136"/>
                <a:gd name="T30" fmla="*/ 5 w 20"/>
                <a:gd name="T31" fmla="*/ 0 h 136"/>
                <a:gd name="T32" fmla="*/ 5 w 20"/>
                <a:gd name="T33" fmla="*/ 0 h 136"/>
                <a:gd name="T34" fmla="*/ 5 w 20"/>
                <a:gd name="T35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136">
                  <a:moveTo>
                    <a:pt x="5" y="0"/>
                  </a:moveTo>
                  <a:lnTo>
                    <a:pt x="3" y="33"/>
                  </a:lnTo>
                  <a:lnTo>
                    <a:pt x="0" y="69"/>
                  </a:lnTo>
                  <a:lnTo>
                    <a:pt x="3" y="105"/>
                  </a:lnTo>
                  <a:lnTo>
                    <a:pt x="13" y="136"/>
                  </a:lnTo>
                  <a:lnTo>
                    <a:pt x="15" y="136"/>
                  </a:lnTo>
                  <a:lnTo>
                    <a:pt x="18" y="135"/>
                  </a:lnTo>
                  <a:lnTo>
                    <a:pt x="20" y="134"/>
                  </a:lnTo>
                  <a:lnTo>
                    <a:pt x="20" y="131"/>
                  </a:lnTo>
                  <a:lnTo>
                    <a:pt x="12" y="99"/>
                  </a:lnTo>
                  <a:lnTo>
                    <a:pt x="7" y="67"/>
                  </a:lnTo>
                  <a:lnTo>
                    <a:pt x="6" y="33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0" name="Freeform 113"/>
            <p:cNvSpPr>
              <a:spLocks/>
            </p:cNvSpPr>
            <p:nvPr/>
          </p:nvSpPr>
          <p:spPr bwMode="auto">
            <a:xfrm>
              <a:off x="4856" y="1109"/>
              <a:ext cx="48" cy="56"/>
            </a:xfrm>
            <a:custGeom>
              <a:avLst/>
              <a:gdLst>
                <a:gd name="T0" fmla="*/ 0 w 96"/>
                <a:gd name="T1" fmla="*/ 111 h 111"/>
                <a:gd name="T2" fmla="*/ 7 w 96"/>
                <a:gd name="T3" fmla="*/ 109 h 111"/>
                <a:gd name="T4" fmla="*/ 12 w 96"/>
                <a:gd name="T5" fmla="*/ 106 h 111"/>
                <a:gd name="T6" fmla="*/ 18 w 96"/>
                <a:gd name="T7" fmla="*/ 105 h 111"/>
                <a:gd name="T8" fmla="*/ 23 w 96"/>
                <a:gd name="T9" fmla="*/ 104 h 111"/>
                <a:gd name="T10" fmla="*/ 28 w 96"/>
                <a:gd name="T11" fmla="*/ 102 h 111"/>
                <a:gd name="T12" fmla="*/ 33 w 96"/>
                <a:gd name="T13" fmla="*/ 101 h 111"/>
                <a:gd name="T14" fmla="*/ 36 w 96"/>
                <a:gd name="T15" fmla="*/ 98 h 111"/>
                <a:gd name="T16" fmla="*/ 41 w 96"/>
                <a:gd name="T17" fmla="*/ 97 h 111"/>
                <a:gd name="T18" fmla="*/ 45 w 96"/>
                <a:gd name="T19" fmla="*/ 96 h 111"/>
                <a:gd name="T20" fmla="*/ 49 w 96"/>
                <a:gd name="T21" fmla="*/ 94 h 111"/>
                <a:gd name="T22" fmla="*/ 52 w 96"/>
                <a:gd name="T23" fmla="*/ 91 h 111"/>
                <a:gd name="T24" fmla="*/ 56 w 96"/>
                <a:gd name="T25" fmla="*/ 89 h 111"/>
                <a:gd name="T26" fmla="*/ 57 w 96"/>
                <a:gd name="T27" fmla="*/ 88 h 111"/>
                <a:gd name="T28" fmla="*/ 59 w 96"/>
                <a:gd name="T29" fmla="*/ 86 h 111"/>
                <a:gd name="T30" fmla="*/ 60 w 96"/>
                <a:gd name="T31" fmla="*/ 85 h 111"/>
                <a:gd name="T32" fmla="*/ 61 w 96"/>
                <a:gd name="T33" fmla="*/ 83 h 111"/>
                <a:gd name="T34" fmla="*/ 64 w 96"/>
                <a:gd name="T35" fmla="*/ 82 h 111"/>
                <a:gd name="T36" fmla="*/ 66 w 96"/>
                <a:gd name="T37" fmla="*/ 82 h 111"/>
                <a:gd name="T38" fmla="*/ 66 w 96"/>
                <a:gd name="T39" fmla="*/ 82 h 111"/>
                <a:gd name="T40" fmla="*/ 64 w 96"/>
                <a:gd name="T41" fmla="*/ 83 h 111"/>
                <a:gd name="T42" fmla="*/ 73 w 96"/>
                <a:gd name="T43" fmla="*/ 80 h 111"/>
                <a:gd name="T44" fmla="*/ 81 w 96"/>
                <a:gd name="T45" fmla="*/ 74 h 111"/>
                <a:gd name="T46" fmla="*/ 88 w 96"/>
                <a:gd name="T47" fmla="*/ 66 h 111"/>
                <a:gd name="T48" fmla="*/ 93 w 96"/>
                <a:gd name="T49" fmla="*/ 57 h 111"/>
                <a:gd name="T50" fmla="*/ 95 w 96"/>
                <a:gd name="T51" fmla="*/ 48 h 111"/>
                <a:gd name="T52" fmla="*/ 96 w 96"/>
                <a:gd name="T53" fmla="*/ 37 h 111"/>
                <a:gd name="T54" fmla="*/ 95 w 96"/>
                <a:gd name="T55" fmla="*/ 28 h 111"/>
                <a:gd name="T56" fmla="*/ 91 w 96"/>
                <a:gd name="T57" fmla="*/ 19 h 111"/>
                <a:gd name="T58" fmla="*/ 85 w 96"/>
                <a:gd name="T59" fmla="*/ 10 h 111"/>
                <a:gd name="T60" fmla="*/ 75 w 96"/>
                <a:gd name="T61" fmla="*/ 4 h 111"/>
                <a:gd name="T62" fmla="*/ 65 w 96"/>
                <a:gd name="T63" fmla="*/ 0 h 111"/>
                <a:gd name="T64" fmla="*/ 55 w 96"/>
                <a:gd name="T65" fmla="*/ 0 h 111"/>
                <a:gd name="T66" fmla="*/ 43 w 96"/>
                <a:gd name="T67" fmla="*/ 3 h 111"/>
                <a:gd name="T68" fmla="*/ 34 w 96"/>
                <a:gd name="T69" fmla="*/ 8 h 111"/>
                <a:gd name="T70" fmla="*/ 25 w 96"/>
                <a:gd name="T71" fmla="*/ 15 h 111"/>
                <a:gd name="T72" fmla="*/ 18 w 96"/>
                <a:gd name="T73" fmla="*/ 25 h 111"/>
                <a:gd name="T74" fmla="*/ 13 w 96"/>
                <a:gd name="T75" fmla="*/ 35 h 111"/>
                <a:gd name="T76" fmla="*/ 11 w 96"/>
                <a:gd name="T77" fmla="*/ 47 h 111"/>
                <a:gd name="T78" fmla="*/ 9 w 96"/>
                <a:gd name="T79" fmla="*/ 57 h 111"/>
                <a:gd name="T80" fmla="*/ 7 w 96"/>
                <a:gd name="T81" fmla="*/ 68 h 111"/>
                <a:gd name="T82" fmla="*/ 7 w 96"/>
                <a:gd name="T83" fmla="*/ 72 h 111"/>
                <a:gd name="T84" fmla="*/ 5 w 96"/>
                <a:gd name="T85" fmla="*/ 75 h 111"/>
                <a:gd name="T86" fmla="*/ 4 w 96"/>
                <a:gd name="T87" fmla="*/ 80 h 111"/>
                <a:gd name="T88" fmla="*/ 3 w 96"/>
                <a:gd name="T89" fmla="*/ 83 h 111"/>
                <a:gd name="T90" fmla="*/ 2 w 96"/>
                <a:gd name="T91" fmla="*/ 90 h 111"/>
                <a:gd name="T92" fmla="*/ 2 w 96"/>
                <a:gd name="T93" fmla="*/ 97 h 111"/>
                <a:gd name="T94" fmla="*/ 0 w 96"/>
                <a:gd name="T95" fmla="*/ 104 h 111"/>
                <a:gd name="T96" fmla="*/ 0 w 96"/>
                <a:gd name="T97" fmla="*/ 111 h 111"/>
                <a:gd name="T98" fmla="*/ 0 w 96"/>
                <a:gd name="T99" fmla="*/ 111 h 111"/>
                <a:gd name="T100" fmla="*/ 0 w 96"/>
                <a:gd name="T101" fmla="*/ 111 h 111"/>
                <a:gd name="T102" fmla="*/ 0 w 96"/>
                <a:gd name="T103" fmla="*/ 111 h 111"/>
                <a:gd name="T104" fmla="*/ 0 w 96"/>
                <a:gd name="T105" fmla="*/ 111 h 111"/>
                <a:gd name="T106" fmla="*/ 0 w 96"/>
                <a:gd name="T107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" h="111">
                  <a:moveTo>
                    <a:pt x="0" y="111"/>
                  </a:moveTo>
                  <a:lnTo>
                    <a:pt x="7" y="109"/>
                  </a:lnTo>
                  <a:lnTo>
                    <a:pt x="12" y="106"/>
                  </a:lnTo>
                  <a:lnTo>
                    <a:pt x="18" y="105"/>
                  </a:lnTo>
                  <a:lnTo>
                    <a:pt x="23" y="104"/>
                  </a:lnTo>
                  <a:lnTo>
                    <a:pt x="28" y="102"/>
                  </a:lnTo>
                  <a:lnTo>
                    <a:pt x="33" y="101"/>
                  </a:lnTo>
                  <a:lnTo>
                    <a:pt x="36" y="98"/>
                  </a:lnTo>
                  <a:lnTo>
                    <a:pt x="41" y="97"/>
                  </a:lnTo>
                  <a:lnTo>
                    <a:pt x="45" y="96"/>
                  </a:lnTo>
                  <a:lnTo>
                    <a:pt x="49" y="94"/>
                  </a:lnTo>
                  <a:lnTo>
                    <a:pt x="52" y="91"/>
                  </a:lnTo>
                  <a:lnTo>
                    <a:pt x="56" y="89"/>
                  </a:lnTo>
                  <a:lnTo>
                    <a:pt x="57" y="88"/>
                  </a:lnTo>
                  <a:lnTo>
                    <a:pt x="59" y="86"/>
                  </a:lnTo>
                  <a:lnTo>
                    <a:pt x="60" y="85"/>
                  </a:lnTo>
                  <a:lnTo>
                    <a:pt x="61" y="83"/>
                  </a:lnTo>
                  <a:lnTo>
                    <a:pt x="64" y="82"/>
                  </a:lnTo>
                  <a:lnTo>
                    <a:pt x="66" y="82"/>
                  </a:lnTo>
                  <a:lnTo>
                    <a:pt x="66" y="82"/>
                  </a:lnTo>
                  <a:lnTo>
                    <a:pt x="64" y="83"/>
                  </a:lnTo>
                  <a:lnTo>
                    <a:pt x="73" y="80"/>
                  </a:lnTo>
                  <a:lnTo>
                    <a:pt x="81" y="74"/>
                  </a:lnTo>
                  <a:lnTo>
                    <a:pt x="88" y="66"/>
                  </a:lnTo>
                  <a:lnTo>
                    <a:pt x="93" y="57"/>
                  </a:lnTo>
                  <a:lnTo>
                    <a:pt x="95" y="48"/>
                  </a:lnTo>
                  <a:lnTo>
                    <a:pt x="96" y="37"/>
                  </a:lnTo>
                  <a:lnTo>
                    <a:pt x="95" y="28"/>
                  </a:lnTo>
                  <a:lnTo>
                    <a:pt x="91" y="19"/>
                  </a:lnTo>
                  <a:lnTo>
                    <a:pt x="85" y="10"/>
                  </a:lnTo>
                  <a:lnTo>
                    <a:pt x="75" y="4"/>
                  </a:lnTo>
                  <a:lnTo>
                    <a:pt x="65" y="0"/>
                  </a:lnTo>
                  <a:lnTo>
                    <a:pt x="55" y="0"/>
                  </a:lnTo>
                  <a:lnTo>
                    <a:pt x="43" y="3"/>
                  </a:lnTo>
                  <a:lnTo>
                    <a:pt x="34" y="8"/>
                  </a:lnTo>
                  <a:lnTo>
                    <a:pt x="25" y="15"/>
                  </a:lnTo>
                  <a:lnTo>
                    <a:pt x="18" y="25"/>
                  </a:lnTo>
                  <a:lnTo>
                    <a:pt x="13" y="35"/>
                  </a:lnTo>
                  <a:lnTo>
                    <a:pt x="11" y="47"/>
                  </a:lnTo>
                  <a:lnTo>
                    <a:pt x="9" y="57"/>
                  </a:lnTo>
                  <a:lnTo>
                    <a:pt x="7" y="68"/>
                  </a:lnTo>
                  <a:lnTo>
                    <a:pt x="7" y="72"/>
                  </a:lnTo>
                  <a:lnTo>
                    <a:pt x="5" y="75"/>
                  </a:lnTo>
                  <a:lnTo>
                    <a:pt x="4" y="80"/>
                  </a:lnTo>
                  <a:lnTo>
                    <a:pt x="3" y="83"/>
                  </a:lnTo>
                  <a:lnTo>
                    <a:pt x="2" y="90"/>
                  </a:lnTo>
                  <a:lnTo>
                    <a:pt x="2" y="97"/>
                  </a:lnTo>
                  <a:lnTo>
                    <a:pt x="0" y="104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1" name="Freeform 114"/>
            <p:cNvSpPr>
              <a:spLocks/>
            </p:cNvSpPr>
            <p:nvPr/>
          </p:nvSpPr>
          <p:spPr bwMode="auto">
            <a:xfrm>
              <a:off x="4830" y="1118"/>
              <a:ext cx="57" cy="29"/>
            </a:xfrm>
            <a:custGeom>
              <a:avLst/>
              <a:gdLst>
                <a:gd name="T0" fmla="*/ 0 w 115"/>
                <a:gd name="T1" fmla="*/ 57 h 57"/>
                <a:gd name="T2" fmla="*/ 4 w 115"/>
                <a:gd name="T3" fmla="*/ 55 h 57"/>
                <a:gd name="T4" fmla="*/ 9 w 115"/>
                <a:gd name="T5" fmla="*/ 54 h 57"/>
                <a:gd name="T6" fmla="*/ 13 w 115"/>
                <a:gd name="T7" fmla="*/ 52 h 57"/>
                <a:gd name="T8" fmla="*/ 18 w 115"/>
                <a:gd name="T9" fmla="*/ 48 h 57"/>
                <a:gd name="T10" fmla="*/ 22 w 115"/>
                <a:gd name="T11" fmla="*/ 46 h 57"/>
                <a:gd name="T12" fmla="*/ 26 w 115"/>
                <a:gd name="T13" fmla="*/ 44 h 57"/>
                <a:gd name="T14" fmla="*/ 31 w 115"/>
                <a:gd name="T15" fmla="*/ 40 h 57"/>
                <a:gd name="T16" fmla="*/ 34 w 115"/>
                <a:gd name="T17" fmla="*/ 37 h 57"/>
                <a:gd name="T18" fmla="*/ 43 w 115"/>
                <a:gd name="T19" fmla="*/ 31 h 57"/>
                <a:gd name="T20" fmla="*/ 51 w 115"/>
                <a:gd name="T21" fmla="*/ 25 h 57"/>
                <a:gd name="T22" fmla="*/ 61 w 115"/>
                <a:gd name="T23" fmla="*/ 21 h 57"/>
                <a:gd name="T24" fmla="*/ 70 w 115"/>
                <a:gd name="T25" fmla="*/ 17 h 57"/>
                <a:gd name="T26" fmla="*/ 79 w 115"/>
                <a:gd name="T27" fmla="*/ 15 h 57"/>
                <a:gd name="T28" fmla="*/ 89 w 115"/>
                <a:gd name="T29" fmla="*/ 13 h 57"/>
                <a:gd name="T30" fmla="*/ 99 w 115"/>
                <a:gd name="T31" fmla="*/ 11 h 57"/>
                <a:gd name="T32" fmla="*/ 109 w 115"/>
                <a:gd name="T33" fmla="*/ 9 h 57"/>
                <a:gd name="T34" fmla="*/ 111 w 115"/>
                <a:gd name="T35" fmla="*/ 7 h 57"/>
                <a:gd name="T36" fmla="*/ 114 w 115"/>
                <a:gd name="T37" fmla="*/ 4 h 57"/>
                <a:gd name="T38" fmla="*/ 115 w 115"/>
                <a:gd name="T39" fmla="*/ 2 h 57"/>
                <a:gd name="T40" fmla="*/ 112 w 115"/>
                <a:gd name="T41" fmla="*/ 1 h 57"/>
                <a:gd name="T42" fmla="*/ 106 w 115"/>
                <a:gd name="T43" fmla="*/ 0 h 57"/>
                <a:gd name="T44" fmla="*/ 98 w 115"/>
                <a:gd name="T45" fmla="*/ 0 h 57"/>
                <a:gd name="T46" fmla="*/ 91 w 115"/>
                <a:gd name="T47" fmla="*/ 0 h 57"/>
                <a:gd name="T48" fmla="*/ 84 w 115"/>
                <a:gd name="T49" fmla="*/ 1 h 57"/>
                <a:gd name="T50" fmla="*/ 77 w 115"/>
                <a:gd name="T51" fmla="*/ 2 h 57"/>
                <a:gd name="T52" fmla="*/ 70 w 115"/>
                <a:gd name="T53" fmla="*/ 4 h 57"/>
                <a:gd name="T54" fmla="*/ 64 w 115"/>
                <a:gd name="T55" fmla="*/ 7 h 57"/>
                <a:gd name="T56" fmla="*/ 57 w 115"/>
                <a:gd name="T57" fmla="*/ 10 h 57"/>
                <a:gd name="T58" fmla="*/ 49 w 115"/>
                <a:gd name="T59" fmla="*/ 16 h 57"/>
                <a:gd name="T60" fmla="*/ 42 w 115"/>
                <a:gd name="T61" fmla="*/ 22 h 57"/>
                <a:gd name="T62" fmla="*/ 35 w 115"/>
                <a:gd name="T63" fmla="*/ 28 h 57"/>
                <a:gd name="T64" fmla="*/ 28 w 115"/>
                <a:gd name="T65" fmla="*/ 34 h 57"/>
                <a:gd name="T66" fmla="*/ 23 w 115"/>
                <a:gd name="T67" fmla="*/ 41 h 57"/>
                <a:gd name="T68" fmla="*/ 16 w 115"/>
                <a:gd name="T69" fmla="*/ 47 h 57"/>
                <a:gd name="T70" fmla="*/ 8 w 115"/>
                <a:gd name="T71" fmla="*/ 53 h 57"/>
                <a:gd name="T72" fmla="*/ 0 w 115"/>
                <a:gd name="T73" fmla="*/ 57 h 57"/>
                <a:gd name="T74" fmla="*/ 0 w 115"/>
                <a:gd name="T75" fmla="*/ 57 h 57"/>
                <a:gd name="T76" fmla="*/ 0 w 115"/>
                <a:gd name="T77" fmla="*/ 57 h 57"/>
                <a:gd name="T78" fmla="*/ 0 w 115"/>
                <a:gd name="T79" fmla="*/ 57 h 57"/>
                <a:gd name="T80" fmla="*/ 0 w 115"/>
                <a:gd name="T81" fmla="*/ 57 h 57"/>
                <a:gd name="T82" fmla="*/ 0 w 115"/>
                <a:gd name="T8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5" h="57">
                  <a:moveTo>
                    <a:pt x="0" y="57"/>
                  </a:moveTo>
                  <a:lnTo>
                    <a:pt x="4" y="55"/>
                  </a:lnTo>
                  <a:lnTo>
                    <a:pt x="9" y="54"/>
                  </a:lnTo>
                  <a:lnTo>
                    <a:pt x="13" y="52"/>
                  </a:lnTo>
                  <a:lnTo>
                    <a:pt x="18" y="48"/>
                  </a:lnTo>
                  <a:lnTo>
                    <a:pt x="22" y="46"/>
                  </a:lnTo>
                  <a:lnTo>
                    <a:pt x="26" y="44"/>
                  </a:lnTo>
                  <a:lnTo>
                    <a:pt x="31" y="40"/>
                  </a:lnTo>
                  <a:lnTo>
                    <a:pt x="34" y="37"/>
                  </a:lnTo>
                  <a:lnTo>
                    <a:pt x="43" y="31"/>
                  </a:lnTo>
                  <a:lnTo>
                    <a:pt x="51" y="25"/>
                  </a:lnTo>
                  <a:lnTo>
                    <a:pt x="61" y="21"/>
                  </a:lnTo>
                  <a:lnTo>
                    <a:pt x="70" y="17"/>
                  </a:lnTo>
                  <a:lnTo>
                    <a:pt x="79" y="15"/>
                  </a:lnTo>
                  <a:lnTo>
                    <a:pt x="89" y="13"/>
                  </a:lnTo>
                  <a:lnTo>
                    <a:pt x="99" y="11"/>
                  </a:lnTo>
                  <a:lnTo>
                    <a:pt x="109" y="9"/>
                  </a:lnTo>
                  <a:lnTo>
                    <a:pt x="111" y="7"/>
                  </a:lnTo>
                  <a:lnTo>
                    <a:pt x="114" y="4"/>
                  </a:lnTo>
                  <a:lnTo>
                    <a:pt x="115" y="2"/>
                  </a:lnTo>
                  <a:lnTo>
                    <a:pt x="112" y="1"/>
                  </a:lnTo>
                  <a:lnTo>
                    <a:pt x="106" y="0"/>
                  </a:lnTo>
                  <a:lnTo>
                    <a:pt x="98" y="0"/>
                  </a:lnTo>
                  <a:lnTo>
                    <a:pt x="91" y="0"/>
                  </a:lnTo>
                  <a:lnTo>
                    <a:pt x="84" y="1"/>
                  </a:lnTo>
                  <a:lnTo>
                    <a:pt x="77" y="2"/>
                  </a:lnTo>
                  <a:lnTo>
                    <a:pt x="70" y="4"/>
                  </a:lnTo>
                  <a:lnTo>
                    <a:pt x="64" y="7"/>
                  </a:lnTo>
                  <a:lnTo>
                    <a:pt x="57" y="10"/>
                  </a:lnTo>
                  <a:lnTo>
                    <a:pt x="49" y="16"/>
                  </a:lnTo>
                  <a:lnTo>
                    <a:pt x="42" y="22"/>
                  </a:lnTo>
                  <a:lnTo>
                    <a:pt x="35" y="28"/>
                  </a:lnTo>
                  <a:lnTo>
                    <a:pt x="28" y="34"/>
                  </a:lnTo>
                  <a:lnTo>
                    <a:pt x="23" y="41"/>
                  </a:lnTo>
                  <a:lnTo>
                    <a:pt x="16" y="47"/>
                  </a:lnTo>
                  <a:lnTo>
                    <a:pt x="8" y="53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2" name="Freeform 115"/>
            <p:cNvSpPr>
              <a:spLocks/>
            </p:cNvSpPr>
            <p:nvPr/>
          </p:nvSpPr>
          <p:spPr bwMode="auto">
            <a:xfrm>
              <a:off x="4772" y="1084"/>
              <a:ext cx="98" cy="347"/>
            </a:xfrm>
            <a:custGeom>
              <a:avLst/>
              <a:gdLst>
                <a:gd name="T0" fmla="*/ 196 w 196"/>
                <a:gd name="T1" fmla="*/ 0 h 694"/>
                <a:gd name="T2" fmla="*/ 182 w 196"/>
                <a:gd name="T3" fmla="*/ 18 h 694"/>
                <a:gd name="T4" fmla="*/ 170 w 196"/>
                <a:gd name="T5" fmla="*/ 38 h 694"/>
                <a:gd name="T6" fmla="*/ 157 w 196"/>
                <a:gd name="T7" fmla="*/ 56 h 694"/>
                <a:gd name="T8" fmla="*/ 144 w 196"/>
                <a:gd name="T9" fmla="*/ 76 h 694"/>
                <a:gd name="T10" fmla="*/ 132 w 196"/>
                <a:gd name="T11" fmla="*/ 95 h 694"/>
                <a:gd name="T12" fmla="*/ 119 w 196"/>
                <a:gd name="T13" fmla="*/ 116 h 694"/>
                <a:gd name="T14" fmla="*/ 107 w 196"/>
                <a:gd name="T15" fmla="*/ 136 h 694"/>
                <a:gd name="T16" fmla="*/ 96 w 196"/>
                <a:gd name="T17" fmla="*/ 155 h 694"/>
                <a:gd name="T18" fmla="*/ 86 w 196"/>
                <a:gd name="T19" fmla="*/ 174 h 694"/>
                <a:gd name="T20" fmla="*/ 76 w 196"/>
                <a:gd name="T21" fmla="*/ 195 h 694"/>
                <a:gd name="T22" fmla="*/ 69 w 196"/>
                <a:gd name="T23" fmla="*/ 214 h 694"/>
                <a:gd name="T24" fmla="*/ 61 w 196"/>
                <a:gd name="T25" fmla="*/ 235 h 694"/>
                <a:gd name="T26" fmla="*/ 54 w 196"/>
                <a:gd name="T27" fmla="*/ 256 h 694"/>
                <a:gd name="T28" fmla="*/ 49 w 196"/>
                <a:gd name="T29" fmla="*/ 278 h 694"/>
                <a:gd name="T30" fmla="*/ 43 w 196"/>
                <a:gd name="T31" fmla="*/ 298 h 694"/>
                <a:gd name="T32" fmla="*/ 36 w 196"/>
                <a:gd name="T33" fmla="*/ 319 h 694"/>
                <a:gd name="T34" fmla="*/ 23 w 196"/>
                <a:gd name="T35" fmla="*/ 365 h 694"/>
                <a:gd name="T36" fmla="*/ 15 w 196"/>
                <a:gd name="T37" fmla="*/ 411 h 694"/>
                <a:gd name="T38" fmla="*/ 8 w 196"/>
                <a:gd name="T39" fmla="*/ 459 h 694"/>
                <a:gd name="T40" fmla="*/ 4 w 196"/>
                <a:gd name="T41" fmla="*/ 506 h 694"/>
                <a:gd name="T42" fmla="*/ 0 w 196"/>
                <a:gd name="T43" fmla="*/ 552 h 694"/>
                <a:gd name="T44" fmla="*/ 0 w 196"/>
                <a:gd name="T45" fmla="*/ 598 h 694"/>
                <a:gd name="T46" fmla="*/ 3 w 196"/>
                <a:gd name="T47" fmla="*/ 645 h 694"/>
                <a:gd name="T48" fmla="*/ 8 w 196"/>
                <a:gd name="T49" fmla="*/ 691 h 694"/>
                <a:gd name="T50" fmla="*/ 11 w 196"/>
                <a:gd name="T51" fmla="*/ 694 h 694"/>
                <a:gd name="T52" fmla="*/ 14 w 196"/>
                <a:gd name="T53" fmla="*/ 691 h 694"/>
                <a:gd name="T54" fmla="*/ 18 w 196"/>
                <a:gd name="T55" fmla="*/ 689 h 694"/>
                <a:gd name="T56" fmla="*/ 19 w 196"/>
                <a:gd name="T57" fmla="*/ 686 h 694"/>
                <a:gd name="T58" fmla="*/ 23 w 196"/>
                <a:gd name="T59" fmla="*/ 592 h 694"/>
                <a:gd name="T60" fmla="*/ 28 w 196"/>
                <a:gd name="T61" fmla="*/ 500 h 694"/>
                <a:gd name="T62" fmla="*/ 36 w 196"/>
                <a:gd name="T63" fmla="*/ 408 h 694"/>
                <a:gd name="T64" fmla="*/ 52 w 196"/>
                <a:gd name="T65" fmla="*/ 316 h 694"/>
                <a:gd name="T66" fmla="*/ 58 w 196"/>
                <a:gd name="T67" fmla="*/ 294 h 694"/>
                <a:gd name="T68" fmla="*/ 64 w 196"/>
                <a:gd name="T69" fmla="*/ 273 h 694"/>
                <a:gd name="T70" fmla="*/ 69 w 196"/>
                <a:gd name="T71" fmla="*/ 251 h 694"/>
                <a:gd name="T72" fmla="*/ 76 w 196"/>
                <a:gd name="T73" fmla="*/ 230 h 694"/>
                <a:gd name="T74" fmla="*/ 83 w 196"/>
                <a:gd name="T75" fmla="*/ 208 h 694"/>
                <a:gd name="T76" fmla="*/ 91 w 196"/>
                <a:gd name="T77" fmla="*/ 189 h 694"/>
                <a:gd name="T78" fmla="*/ 99 w 196"/>
                <a:gd name="T79" fmla="*/ 168 h 694"/>
                <a:gd name="T80" fmla="*/ 110 w 196"/>
                <a:gd name="T81" fmla="*/ 148 h 694"/>
                <a:gd name="T82" fmla="*/ 120 w 196"/>
                <a:gd name="T83" fmla="*/ 130 h 694"/>
                <a:gd name="T84" fmla="*/ 130 w 196"/>
                <a:gd name="T85" fmla="*/ 110 h 694"/>
                <a:gd name="T86" fmla="*/ 142 w 196"/>
                <a:gd name="T87" fmla="*/ 92 h 694"/>
                <a:gd name="T88" fmla="*/ 153 w 196"/>
                <a:gd name="T89" fmla="*/ 73 h 694"/>
                <a:gd name="T90" fmla="*/ 164 w 196"/>
                <a:gd name="T91" fmla="*/ 56 h 694"/>
                <a:gd name="T92" fmla="*/ 175 w 196"/>
                <a:gd name="T93" fmla="*/ 38 h 694"/>
                <a:gd name="T94" fmla="*/ 186 w 196"/>
                <a:gd name="T95" fmla="*/ 18 h 694"/>
                <a:gd name="T96" fmla="*/ 196 w 196"/>
                <a:gd name="T97" fmla="*/ 0 h 694"/>
                <a:gd name="T98" fmla="*/ 196 w 196"/>
                <a:gd name="T99" fmla="*/ 0 h 694"/>
                <a:gd name="T100" fmla="*/ 196 w 196"/>
                <a:gd name="T101" fmla="*/ 0 h 694"/>
                <a:gd name="T102" fmla="*/ 196 w 196"/>
                <a:gd name="T103" fmla="*/ 0 h 694"/>
                <a:gd name="T104" fmla="*/ 196 w 196"/>
                <a:gd name="T105" fmla="*/ 0 h 694"/>
                <a:gd name="T106" fmla="*/ 196 w 196"/>
                <a:gd name="T107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6" h="694">
                  <a:moveTo>
                    <a:pt x="196" y="0"/>
                  </a:moveTo>
                  <a:lnTo>
                    <a:pt x="182" y="18"/>
                  </a:lnTo>
                  <a:lnTo>
                    <a:pt x="170" y="38"/>
                  </a:lnTo>
                  <a:lnTo>
                    <a:pt x="157" y="56"/>
                  </a:lnTo>
                  <a:lnTo>
                    <a:pt x="144" y="76"/>
                  </a:lnTo>
                  <a:lnTo>
                    <a:pt x="132" y="95"/>
                  </a:lnTo>
                  <a:lnTo>
                    <a:pt x="119" y="116"/>
                  </a:lnTo>
                  <a:lnTo>
                    <a:pt x="107" y="136"/>
                  </a:lnTo>
                  <a:lnTo>
                    <a:pt x="96" y="155"/>
                  </a:lnTo>
                  <a:lnTo>
                    <a:pt x="86" y="174"/>
                  </a:lnTo>
                  <a:lnTo>
                    <a:pt x="76" y="195"/>
                  </a:lnTo>
                  <a:lnTo>
                    <a:pt x="69" y="214"/>
                  </a:lnTo>
                  <a:lnTo>
                    <a:pt x="61" y="235"/>
                  </a:lnTo>
                  <a:lnTo>
                    <a:pt x="54" y="256"/>
                  </a:lnTo>
                  <a:lnTo>
                    <a:pt x="49" y="278"/>
                  </a:lnTo>
                  <a:lnTo>
                    <a:pt x="43" y="298"/>
                  </a:lnTo>
                  <a:lnTo>
                    <a:pt x="36" y="319"/>
                  </a:lnTo>
                  <a:lnTo>
                    <a:pt x="23" y="365"/>
                  </a:lnTo>
                  <a:lnTo>
                    <a:pt x="15" y="411"/>
                  </a:lnTo>
                  <a:lnTo>
                    <a:pt x="8" y="459"/>
                  </a:lnTo>
                  <a:lnTo>
                    <a:pt x="4" y="506"/>
                  </a:lnTo>
                  <a:lnTo>
                    <a:pt x="0" y="552"/>
                  </a:lnTo>
                  <a:lnTo>
                    <a:pt x="0" y="598"/>
                  </a:lnTo>
                  <a:lnTo>
                    <a:pt x="3" y="645"/>
                  </a:lnTo>
                  <a:lnTo>
                    <a:pt x="8" y="691"/>
                  </a:lnTo>
                  <a:lnTo>
                    <a:pt x="11" y="694"/>
                  </a:lnTo>
                  <a:lnTo>
                    <a:pt x="14" y="691"/>
                  </a:lnTo>
                  <a:lnTo>
                    <a:pt x="18" y="689"/>
                  </a:lnTo>
                  <a:lnTo>
                    <a:pt x="19" y="686"/>
                  </a:lnTo>
                  <a:lnTo>
                    <a:pt x="23" y="592"/>
                  </a:lnTo>
                  <a:lnTo>
                    <a:pt x="28" y="500"/>
                  </a:lnTo>
                  <a:lnTo>
                    <a:pt x="36" y="408"/>
                  </a:lnTo>
                  <a:lnTo>
                    <a:pt x="52" y="316"/>
                  </a:lnTo>
                  <a:lnTo>
                    <a:pt x="58" y="294"/>
                  </a:lnTo>
                  <a:lnTo>
                    <a:pt x="64" y="273"/>
                  </a:lnTo>
                  <a:lnTo>
                    <a:pt x="69" y="251"/>
                  </a:lnTo>
                  <a:lnTo>
                    <a:pt x="76" y="230"/>
                  </a:lnTo>
                  <a:lnTo>
                    <a:pt x="83" y="208"/>
                  </a:lnTo>
                  <a:lnTo>
                    <a:pt x="91" y="189"/>
                  </a:lnTo>
                  <a:lnTo>
                    <a:pt x="99" y="168"/>
                  </a:lnTo>
                  <a:lnTo>
                    <a:pt x="110" y="148"/>
                  </a:lnTo>
                  <a:lnTo>
                    <a:pt x="120" y="130"/>
                  </a:lnTo>
                  <a:lnTo>
                    <a:pt x="130" y="110"/>
                  </a:lnTo>
                  <a:lnTo>
                    <a:pt x="142" y="92"/>
                  </a:lnTo>
                  <a:lnTo>
                    <a:pt x="153" y="73"/>
                  </a:lnTo>
                  <a:lnTo>
                    <a:pt x="164" y="56"/>
                  </a:lnTo>
                  <a:lnTo>
                    <a:pt x="175" y="38"/>
                  </a:lnTo>
                  <a:lnTo>
                    <a:pt x="186" y="18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3" name="Freeform 116"/>
            <p:cNvSpPr>
              <a:spLocks/>
            </p:cNvSpPr>
            <p:nvPr/>
          </p:nvSpPr>
          <p:spPr bwMode="auto">
            <a:xfrm>
              <a:off x="4779" y="1089"/>
              <a:ext cx="92" cy="94"/>
            </a:xfrm>
            <a:custGeom>
              <a:avLst/>
              <a:gdLst>
                <a:gd name="T0" fmla="*/ 184 w 184"/>
                <a:gd name="T1" fmla="*/ 0 h 188"/>
                <a:gd name="T2" fmla="*/ 179 w 184"/>
                <a:gd name="T3" fmla="*/ 2 h 188"/>
                <a:gd name="T4" fmla="*/ 172 w 184"/>
                <a:gd name="T5" fmla="*/ 5 h 188"/>
                <a:gd name="T6" fmla="*/ 166 w 184"/>
                <a:gd name="T7" fmla="*/ 8 h 188"/>
                <a:gd name="T8" fmla="*/ 160 w 184"/>
                <a:gd name="T9" fmla="*/ 12 h 188"/>
                <a:gd name="T10" fmla="*/ 154 w 184"/>
                <a:gd name="T11" fmla="*/ 15 h 188"/>
                <a:gd name="T12" fmla="*/ 150 w 184"/>
                <a:gd name="T13" fmla="*/ 18 h 188"/>
                <a:gd name="T14" fmla="*/ 144 w 184"/>
                <a:gd name="T15" fmla="*/ 22 h 188"/>
                <a:gd name="T16" fmla="*/ 138 w 184"/>
                <a:gd name="T17" fmla="*/ 27 h 188"/>
                <a:gd name="T18" fmla="*/ 133 w 184"/>
                <a:gd name="T19" fmla="*/ 31 h 188"/>
                <a:gd name="T20" fmla="*/ 126 w 184"/>
                <a:gd name="T21" fmla="*/ 36 h 188"/>
                <a:gd name="T22" fmla="*/ 120 w 184"/>
                <a:gd name="T23" fmla="*/ 40 h 188"/>
                <a:gd name="T24" fmla="*/ 113 w 184"/>
                <a:gd name="T25" fmla="*/ 46 h 188"/>
                <a:gd name="T26" fmla="*/ 106 w 184"/>
                <a:gd name="T27" fmla="*/ 52 h 188"/>
                <a:gd name="T28" fmla="*/ 100 w 184"/>
                <a:gd name="T29" fmla="*/ 57 h 188"/>
                <a:gd name="T30" fmla="*/ 95 w 184"/>
                <a:gd name="T31" fmla="*/ 62 h 188"/>
                <a:gd name="T32" fmla="*/ 90 w 184"/>
                <a:gd name="T33" fmla="*/ 68 h 188"/>
                <a:gd name="T34" fmla="*/ 83 w 184"/>
                <a:gd name="T35" fmla="*/ 76 h 188"/>
                <a:gd name="T36" fmla="*/ 77 w 184"/>
                <a:gd name="T37" fmla="*/ 83 h 188"/>
                <a:gd name="T38" fmla="*/ 70 w 184"/>
                <a:gd name="T39" fmla="*/ 91 h 188"/>
                <a:gd name="T40" fmla="*/ 63 w 184"/>
                <a:gd name="T41" fmla="*/ 98 h 188"/>
                <a:gd name="T42" fmla="*/ 57 w 184"/>
                <a:gd name="T43" fmla="*/ 106 h 188"/>
                <a:gd name="T44" fmla="*/ 50 w 184"/>
                <a:gd name="T45" fmla="*/ 113 h 188"/>
                <a:gd name="T46" fmla="*/ 44 w 184"/>
                <a:gd name="T47" fmla="*/ 121 h 188"/>
                <a:gd name="T48" fmla="*/ 37 w 184"/>
                <a:gd name="T49" fmla="*/ 128 h 188"/>
                <a:gd name="T50" fmla="*/ 31 w 184"/>
                <a:gd name="T51" fmla="*/ 135 h 188"/>
                <a:gd name="T52" fmla="*/ 27 w 184"/>
                <a:gd name="T53" fmla="*/ 142 h 188"/>
                <a:gd name="T54" fmla="*/ 23 w 184"/>
                <a:gd name="T55" fmla="*/ 149 h 188"/>
                <a:gd name="T56" fmla="*/ 19 w 184"/>
                <a:gd name="T57" fmla="*/ 156 h 188"/>
                <a:gd name="T58" fmla="*/ 15 w 184"/>
                <a:gd name="T59" fmla="*/ 163 h 188"/>
                <a:gd name="T60" fmla="*/ 11 w 184"/>
                <a:gd name="T61" fmla="*/ 170 h 188"/>
                <a:gd name="T62" fmla="*/ 6 w 184"/>
                <a:gd name="T63" fmla="*/ 176 h 188"/>
                <a:gd name="T64" fmla="*/ 1 w 184"/>
                <a:gd name="T65" fmla="*/ 183 h 188"/>
                <a:gd name="T66" fmla="*/ 0 w 184"/>
                <a:gd name="T67" fmla="*/ 186 h 188"/>
                <a:gd name="T68" fmla="*/ 1 w 184"/>
                <a:gd name="T69" fmla="*/ 188 h 188"/>
                <a:gd name="T70" fmla="*/ 2 w 184"/>
                <a:gd name="T71" fmla="*/ 188 h 188"/>
                <a:gd name="T72" fmla="*/ 5 w 184"/>
                <a:gd name="T73" fmla="*/ 187 h 188"/>
                <a:gd name="T74" fmla="*/ 13 w 184"/>
                <a:gd name="T75" fmla="*/ 179 h 188"/>
                <a:gd name="T76" fmla="*/ 20 w 184"/>
                <a:gd name="T77" fmla="*/ 170 h 188"/>
                <a:gd name="T78" fmla="*/ 25 w 184"/>
                <a:gd name="T79" fmla="*/ 159 h 188"/>
                <a:gd name="T80" fmla="*/ 31 w 184"/>
                <a:gd name="T81" fmla="*/ 150 h 188"/>
                <a:gd name="T82" fmla="*/ 36 w 184"/>
                <a:gd name="T83" fmla="*/ 142 h 188"/>
                <a:gd name="T84" fmla="*/ 42 w 184"/>
                <a:gd name="T85" fmla="*/ 134 h 188"/>
                <a:gd name="T86" fmla="*/ 47 w 184"/>
                <a:gd name="T87" fmla="*/ 126 h 188"/>
                <a:gd name="T88" fmla="*/ 54 w 184"/>
                <a:gd name="T89" fmla="*/ 118 h 188"/>
                <a:gd name="T90" fmla="*/ 60 w 184"/>
                <a:gd name="T91" fmla="*/ 110 h 188"/>
                <a:gd name="T92" fmla="*/ 67 w 184"/>
                <a:gd name="T93" fmla="*/ 103 h 188"/>
                <a:gd name="T94" fmla="*/ 74 w 184"/>
                <a:gd name="T95" fmla="*/ 95 h 188"/>
                <a:gd name="T96" fmla="*/ 80 w 184"/>
                <a:gd name="T97" fmla="*/ 88 h 188"/>
                <a:gd name="T98" fmla="*/ 90 w 184"/>
                <a:gd name="T99" fmla="*/ 75 h 188"/>
                <a:gd name="T100" fmla="*/ 101 w 184"/>
                <a:gd name="T101" fmla="*/ 62 h 188"/>
                <a:gd name="T102" fmla="*/ 114 w 184"/>
                <a:gd name="T103" fmla="*/ 50 h 188"/>
                <a:gd name="T104" fmla="*/ 127 w 184"/>
                <a:gd name="T105" fmla="*/ 37 h 188"/>
                <a:gd name="T106" fmla="*/ 141 w 184"/>
                <a:gd name="T107" fmla="*/ 27 h 188"/>
                <a:gd name="T108" fmla="*/ 154 w 184"/>
                <a:gd name="T109" fmla="*/ 16 h 188"/>
                <a:gd name="T110" fmla="*/ 169 w 184"/>
                <a:gd name="T111" fmla="*/ 7 h 188"/>
                <a:gd name="T112" fmla="*/ 184 w 184"/>
                <a:gd name="T113" fmla="*/ 0 h 188"/>
                <a:gd name="T114" fmla="*/ 184 w 184"/>
                <a:gd name="T115" fmla="*/ 0 h 188"/>
                <a:gd name="T116" fmla="*/ 184 w 184"/>
                <a:gd name="T117" fmla="*/ 0 h 188"/>
                <a:gd name="T118" fmla="*/ 184 w 184"/>
                <a:gd name="T119" fmla="*/ 0 h 188"/>
                <a:gd name="T120" fmla="*/ 184 w 184"/>
                <a:gd name="T121" fmla="*/ 0 h 188"/>
                <a:gd name="T122" fmla="*/ 184 w 184"/>
                <a:gd name="T12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4" h="188">
                  <a:moveTo>
                    <a:pt x="184" y="0"/>
                  </a:moveTo>
                  <a:lnTo>
                    <a:pt x="179" y="2"/>
                  </a:lnTo>
                  <a:lnTo>
                    <a:pt x="172" y="5"/>
                  </a:lnTo>
                  <a:lnTo>
                    <a:pt x="166" y="8"/>
                  </a:lnTo>
                  <a:lnTo>
                    <a:pt x="160" y="12"/>
                  </a:lnTo>
                  <a:lnTo>
                    <a:pt x="154" y="15"/>
                  </a:lnTo>
                  <a:lnTo>
                    <a:pt x="150" y="18"/>
                  </a:lnTo>
                  <a:lnTo>
                    <a:pt x="144" y="22"/>
                  </a:lnTo>
                  <a:lnTo>
                    <a:pt x="138" y="27"/>
                  </a:lnTo>
                  <a:lnTo>
                    <a:pt x="133" y="31"/>
                  </a:lnTo>
                  <a:lnTo>
                    <a:pt x="126" y="36"/>
                  </a:lnTo>
                  <a:lnTo>
                    <a:pt x="120" y="40"/>
                  </a:lnTo>
                  <a:lnTo>
                    <a:pt x="113" y="46"/>
                  </a:lnTo>
                  <a:lnTo>
                    <a:pt x="106" y="52"/>
                  </a:lnTo>
                  <a:lnTo>
                    <a:pt x="100" y="57"/>
                  </a:lnTo>
                  <a:lnTo>
                    <a:pt x="95" y="62"/>
                  </a:lnTo>
                  <a:lnTo>
                    <a:pt x="90" y="68"/>
                  </a:lnTo>
                  <a:lnTo>
                    <a:pt x="83" y="76"/>
                  </a:lnTo>
                  <a:lnTo>
                    <a:pt x="77" y="83"/>
                  </a:lnTo>
                  <a:lnTo>
                    <a:pt x="70" y="91"/>
                  </a:lnTo>
                  <a:lnTo>
                    <a:pt x="63" y="98"/>
                  </a:lnTo>
                  <a:lnTo>
                    <a:pt x="57" y="106"/>
                  </a:lnTo>
                  <a:lnTo>
                    <a:pt x="50" y="113"/>
                  </a:lnTo>
                  <a:lnTo>
                    <a:pt x="44" y="121"/>
                  </a:lnTo>
                  <a:lnTo>
                    <a:pt x="37" y="128"/>
                  </a:lnTo>
                  <a:lnTo>
                    <a:pt x="31" y="135"/>
                  </a:lnTo>
                  <a:lnTo>
                    <a:pt x="27" y="142"/>
                  </a:lnTo>
                  <a:lnTo>
                    <a:pt x="23" y="149"/>
                  </a:lnTo>
                  <a:lnTo>
                    <a:pt x="19" y="156"/>
                  </a:lnTo>
                  <a:lnTo>
                    <a:pt x="15" y="163"/>
                  </a:lnTo>
                  <a:lnTo>
                    <a:pt x="11" y="170"/>
                  </a:lnTo>
                  <a:lnTo>
                    <a:pt x="6" y="176"/>
                  </a:lnTo>
                  <a:lnTo>
                    <a:pt x="1" y="183"/>
                  </a:lnTo>
                  <a:lnTo>
                    <a:pt x="0" y="186"/>
                  </a:lnTo>
                  <a:lnTo>
                    <a:pt x="1" y="188"/>
                  </a:lnTo>
                  <a:lnTo>
                    <a:pt x="2" y="188"/>
                  </a:lnTo>
                  <a:lnTo>
                    <a:pt x="5" y="187"/>
                  </a:lnTo>
                  <a:lnTo>
                    <a:pt x="13" y="179"/>
                  </a:lnTo>
                  <a:lnTo>
                    <a:pt x="20" y="170"/>
                  </a:lnTo>
                  <a:lnTo>
                    <a:pt x="25" y="159"/>
                  </a:lnTo>
                  <a:lnTo>
                    <a:pt x="31" y="150"/>
                  </a:lnTo>
                  <a:lnTo>
                    <a:pt x="36" y="142"/>
                  </a:lnTo>
                  <a:lnTo>
                    <a:pt x="42" y="134"/>
                  </a:lnTo>
                  <a:lnTo>
                    <a:pt x="47" y="126"/>
                  </a:lnTo>
                  <a:lnTo>
                    <a:pt x="54" y="118"/>
                  </a:lnTo>
                  <a:lnTo>
                    <a:pt x="60" y="110"/>
                  </a:lnTo>
                  <a:lnTo>
                    <a:pt x="67" y="103"/>
                  </a:lnTo>
                  <a:lnTo>
                    <a:pt x="74" y="95"/>
                  </a:lnTo>
                  <a:lnTo>
                    <a:pt x="80" y="88"/>
                  </a:lnTo>
                  <a:lnTo>
                    <a:pt x="90" y="75"/>
                  </a:lnTo>
                  <a:lnTo>
                    <a:pt x="101" y="62"/>
                  </a:lnTo>
                  <a:lnTo>
                    <a:pt x="114" y="50"/>
                  </a:lnTo>
                  <a:lnTo>
                    <a:pt x="127" y="37"/>
                  </a:lnTo>
                  <a:lnTo>
                    <a:pt x="141" y="27"/>
                  </a:lnTo>
                  <a:lnTo>
                    <a:pt x="154" y="16"/>
                  </a:lnTo>
                  <a:lnTo>
                    <a:pt x="169" y="7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4" name="Freeform 117"/>
            <p:cNvSpPr>
              <a:spLocks/>
            </p:cNvSpPr>
            <p:nvPr/>
          </p:nvSpPr>
          <p:spPr bwMode="auto">
            <a:xfrm>
              <a:off x="4775" y="1184"/>
              <a:ext cx="24" cy="46"/>
            </a:xfrm>
            <a:custGeom>
              <a:avLst/>
              <a:gdLst>
                <a:gd name="T0" fmla="*/ 0 w 50"/>
                <a:gd name="T1" fmla="*/ 1 h 93"/>
                <a:gd name="T2" fmla="*/ 7 w 50"/>
                <a:gd name="T3" fmla="*/ 12 h 93"/>
                <a:gd name="T4" fmla="*/ 13 w 50"/>
                <a:gd name="T5" fmla="*/ 22 h 93"/>
                <a:gd name="T6" fmla="*/ 19 w 50"/>
                <a:gd name="T7" fmla="*/ 34 h 93"/>
                <a:gd name="T8" fmla="*/ 24 w 50"/>
                <a:gd name="T9" fmla="*/ 45 h 93"/>
                <a:gd name="T10" fmla="*/ 29 w 50"/>
                <a:gd name="T11" fmla="*/ 57 h 93"/>
                <a:gd name="T12" fmla="*/ 33 w 50"/>
                <a:gd name="T13" fmla="*/ 68 h 93"/>
                <a:gd name="T14" fmla="*/ 38 w 50"/>
                <a:gd name="T15" fmla="*/ 80 h 93"/>
                <a:gd name="T16" fmla="*/ 44 w 50"/>
                <a:gd name="T17" fmla="*/ 91 h 93"/>
                <a:gd name="T18" fmla="*/ 46 w 50"/>
                <a:gd name="T19" fmla="*/ 93 h 93"/>
                <a:gd name="T20" fmla="*/ 47 w 50"/>
                <a:gd name="T21" fmla="*/ 90 h 93"/>
                <a:gd name="T22" fmla="*/ 50 w 50"/>
                <a:gd name="T23" fmla="*/ 88 h 93"/>
                <a:gd name="T24" fmla="*/ 50 w 50"/>
                <a:gd name="T25" fmla="*/ 86 h 93"/>
                <a:gd name="T26" fmla="*/ 46 w 50"/>
                <a:gd name="T27" fmla="*/ 74 h 93"/>
                <a:gd name="T28" fmla="*/ 42 w 50"/>
                <a:gd name="T29" fmla="*/ 61 h 93"/>
                <a:gd name="T30" fmla="*/ 37 w 50"/>
                <a:gd name="T31" fmla="*/ 50 h 93"/>
                <a:gd name="T32" fmla="*/ 31 w 50"/>
                <a:gd name="T33" fmla="*/ 39 h 93"/>
                <a:gd name="T34" fmla="*/ 25 w 50"/>
                <a:gd name="T35" fmla="*/ 28 h 93"/>
                <a:gd name="T36" fmla="*/ 19 w 50"/>
                <a:gd name="T37" fmla="*/ 19 h 93"/>
                <a:gd name="T38" fmla="*/ 9 w 50"/>
                <a:gd name="T39" fmla="*/ 8 h 93"/>
                <a:gd name="T40" fmla="*/ 0 w 50"/>
                <a:gd name="T41" fmla="*/ 0 h 93"/>
                <a:gd name="T42" fmla="*/ 0 w 50"/>
                <a:gd name="T43" fmla="*/ 0 h 93"/>
                <a:gd name="T44" fmla="*/ 0 w 50"/>
                <a:gd name="T45" fmla="*/ 0 h 93"/>
                <a:gd name="T46" fmla="*/ 0 w 50"/>
                <a:gd name="T47" fmla="*/ 0 h 93"/>
                <a:gd name="T48" fmla="*/ 0 w 50"/>
                <a:gd name="T49" fmla="*/ 1 h 93"/>
                <a:gd name="T50" fmla="*/ 0 w 50"/>
                <a:gd name="T51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93">
                  <a:moveTo>
                    <a:pt x="0" y="1"/>
                  </a:moveTo>
                  <a:lnTo>
                    <a:pt x="7" y="12"/>
                  </a:lnTo>
                  <a:lnTo>
                    <a:pt x="13" y="22"/>
                  </a:lnTo>
                  <a:lnTo>
                    <a:pt x="19" y="34"/>
                  </a:lnTo>
                  <a:lnTo>
                    <a:pt x="24" y="45"/>
                  </a:lnTo>
                  <a:lnTo>
                    <a:pt x="29" y="57"/>
                  </a:lnTo>
                  <a:lnTo>
                    <a:pt x="33" y="68"/>
                  </a:lnTo>
                  <a:lnTo>
                    <a:pt x="38" y="80"/>
                  </a:lnTo>
                  <a:lnTo>
                    <a:pt x="44" y="91"/>
                  </a:lnTo>
                  <a:lnTo>
                    <a:pt x="46" y="93"/>
                  </a:lnTo>
                  <a:lnTo>
                    <a:pt x="47" y="90"/>
                  </a:lnTo>
                  <a:lnTo>
                    <a:pt x="50" y="88"/>
                  </a:lnTo>
                  <a:lnTo>
                    <a:pt x="50" y="86"/>
                  </a:lnTo>
                  <a:lnTo>
                    <a:pt x="46" y="74"/>
                  </a:lnTo>
                  <a:lnTo>
                    <a:pt x="42" y="61"/>
                  </a:lnTo>
                  <a:lnTo>
                    <a:pt x="37" y="50"/>
                  </a:lnTo>
                  <a:lnTo>
                    <a:pt x="31" y="39"/>
                  </a:lnTo>
                  <a:lnTo>
                    <a:pt x="25" y="28"/>
                  </a:lnTo>
                  <a:lnTo>
                    <a:pt x="19" y="19"/>
                  </a:lnTo>
                  <a:lnTo>
                    <a:pt x="9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5" name="Freeform 118"/>
            <p:cNvSpPr>
              <a:spLocks/>
            </p:cNvSpPr>
            <p:nvPr/>
          </p:nvSpPr>
          <p:spPr bwMode="auto">
            <a:xfrm>
              <a:off x="4739" y="1231"/>
              <a:ext cx="64" cy="32"/>
            </a:xfrm>
            <a:custGeom>
              <a:avLst/>
              <a:gdLst>
                <a:gd name="T0" fmla="*/ 0 w 128"/>
                <a:gd name="T1" fmla="*/ 63 h 63"/>
                <a:gd name="T2" fmla="*/ 15 w 128"/>
                <a:gd name="T3" fmla="*/ 55 h 63"/>
                <a:gd name="T4" fmla="*/ 30 w 128"/>
                <a:gd name="T5" fmla="*/ 47 h 63"/>
                <a:gd name="T6" fmla="*/ 45 w 128"/>
                <a:gd name="T7" fmla="*/ 39 h 63"/>
                <a:gd name="T8" fmla="*/ 60 w 128"/>
                <a:gd name="T9" fmla="*/ 32 h 63"/>
                <a:gd name="T10" fmla="*/ 75 w 128"/>
                <a:gd name="T11" fmla="*/ 25 h 63"/>
                <a:gd name="T12" fmla="*/ 90 w 128"/>
                <a:gd name="T13" fmla="*/ 19 h 63"/>
                <a:gd name="T14" fmla="*/ 106 w 128"/>
                <a:gd name="T15" fmla="*/ 14 h 63"/>
                <a:gd name="T16" fmla="*/ 122 w 128"/>
                <a:gd name="T17" fmla="*/ 9 h 63"/>
                <a:gd name="T18" fmla="*/ 125 w 128"/>
                <a:gd name="T19" fmla="*/ 7 h 63"/>
                <a:gd name="T20" fmla="*/ 128 w 128"/>
                <a:gd name="T21" fmla="*/ 4 h 63"/>
                <a:gd name="T22" fmla="*/ 128 w 128"/>
                <a:gd name="T23" fmla="*/ 1 h 63"/>
                <a:gd name="T24" fmla="*/ 124 w 128"/>
                <a:gd name="T25" fmla="*/ 0 h 63"/>
                <a:gd name="T26" fmla="*/ 107 w 128"/>
                <a:gd name="T27" fmla="*/ 1 h 63"/>
                <a:gd name="T28" fmla="*/ 90 w 128"/>
                <a:gd name="T29" fmla="*/ 6 h 63"/>
                <a:gd name="T30" fmla="*/ 74 w 128"/>
                <a:gd name="T31" fmla="*/ 13 h 63"/>
                <a:gd name="T32" fmla="*/ 59 w 128"/>
                <a:gd name="T33" fmla="*/ 21 h 63"/>
                <a:gd name="T34" fmla="*/ 42 w 128"/>
                <a:gd name="T35" fmla="*/ 31 h 63"/>
                <a:gd name="T36" fmla="*/ 29 w 128"/>
                <a:gd name="T37" fmla="*/ 41 h 63"/>
                <a:gd name="T38" fmla="*/ 14 w 128"/>
                <a:gd name="T39" fmla="*/ 53 h 63"/>
                <a:gd name="T40" fmla="*/ 0 w 128"/>
                <a:gd name="T41" fmla="*/ 63 h 63"/>
                <a:gd name="T42" fmla="*/ 0 w 128"/>
                <a:gd name="T43" fmla="*/ 63 h 63"/>
                <a:gd name="T44" fmla="*/ 0 w 128"/>
                <a:gd name="T45" fmla="*/ 63 h 63"/>
                <a:gd name="T46" fmla="*/ 0 w 128"/>
                <a:gd name="T47" fmla="*/ 63 h 63"/>
                <a:gd name="T48" fmla="*/ 0 w 128"/>
                <a:gd name="T49" fmla="*/ 63 h 63"/>
                <a:gd name="T50" fmla="*/ 0 w 128"/>
                <a:gd name="T5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63">
                  <a:moveTo>
                    <a:pt x="0" y="63"/>
                  </a:moveTo>
                  <a:lnTo>
                    <a:pt x="15" y="55"/>
                  </a:lnTo>
                  <a:lnTo>
                    <a:pt x="30" y="47"/>
                  </a:lnTo>
                  <a:lnTo>
                    <a:pt x="45" y="39"/>
                  </a:lnTo>
                  <a:lnTo>
                    <a:pt x="60" y="32"/>
                  </a:lnTo>
                  <a:lnTo>
                    <a:pt x="75" y="25"/>
                  </a:lnTo>
                  <a:lnTo>
                    <a:pt x="90" y="19"/>
                  </a:lnTo>
                  <a:lnTo>
                    <a:pt x="106" y="14"/>
                  </a:lnTo>
                  <a:lnTo>
                    <a:pt x="122" y="9"/>
                  </a:lnTo>
                  <a:lnTo>
                    <a:pt x="125" y="7"/>
                  </a:lnTo>
                  <a:lnTo>
                    <a:pt x="128" y="4"/>
                  </a:lnTo>
                  <a:lnTo>
                    <a:pt x="128" y="1"/>
                  </a:lnTo>
                  <a:lnTo>
                    <a:pt x="124" y="0"/>
                  </a:lnTo>
                  <a:lnTo>
                    <a:pt x="107" y="1"/>
                  </a:lnTo>
                  <a:lnTo>
                    <a:pt x="90" y="6"/>
                  </a:lnTo>
                  <a:lnTo>
                    <a:pt x="74" y="13"/>
                  </a:lnTo>
                  <a:lnTo>
                    <a:pt x="59" y="21"/>
                  </a:lnTo>
                  <a:lnTo>
                    <a:pt x="42" y="31"/>
                  </a:lnTo>
                  <a:lnTo>
                    <a:pt x="29" y="41"/>
                  </a:lnTo>
                  <a:lnTo>
                    <a:pt x="14" y="5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6" name="Freeform 119"/>
            <p:cNvSpPr>
              <a:spLocks/>
            </p:cNvSpPr>
            <p:nvPr/>
          </p:nvSpPr>
          <p:spPr bwMode="auto">
            <a:xfrm>
              <a:off x="4739" y="1258"/>
              <a:ext cx="30" cy="160"/>
            </a:xfrm>
            <a:custGeom>
              <a:avLst/>
              <a:gdLst>
                <a:gd name="T0" fmla="*/ 9 w 59"/>
                <a:gd name="T1" fmla="*/ 0 h 319"/>
                <a:gd name="T2" fmla="*/ 1 w 59"/>
                <a:gd name="T3" fmla="*/ 41 h 319"/>
                <a:gd name="T4" fmla="*/ 0 w 59"/>
                <a:gd name="T5" fmla="*/ 84 h 319"/>
                <a:gd name="T6" fmla="*/ 3 w 59"/>
                <a:gd name="T7" fmla="*/ 127 h 319"/>
                <a:gd name="T8" fmla="*/ 9 w 59"/>
                <a:gd name="T9" fmla="*/ 168 h 319"/>
                <a:gd name="T10" fmla="*/ 13 w 59"/>
                <a:gd name="T11" fmla="*/ 187 h 319"/>
                <a:gd name="T12" fmla="*/ 16 w 59"/>
                <a:gd name="T13" fmla="*/ 206 h 319"/>
                <a:gd name="T14" fmla="*/ 19 w 59"/>
                <a:gd name="T15" fmla="*/ 226 h 319"/>
                <a:gd name="T16" fmla="*/ 25 w 59"/>
                <a:gd name="T17" fmla="*/ 245 h 319"/>
                <a:gd name="T18" fmla="*/ 30 w 59"/>
                <a:gd name="T19" fmla="*/ 265 h 319"/>
                <a:gd name="T20" fmla="*/ 37 w 59"/>
                <a:gd name="T21" fmla="*/ 284 h 319"/>
                <a:gd name="T22" fmla="*/ 45 w 59"/>
                <a:gd name="T23" fmla="*/ 301 h 319"/>
                <a:gd name="T24" fmla="*/ 54 w 59"/>
                <a:gd name="T25" fmla="*/ 318 h 319"/>
                <a:gd name="T26" fmla="*/ 55 w 59"/>
                <a:gd name="T27" fmla="*/ 319 h 319"/>
                <a:gd name="T28" fmla="*/ 57 w 59"/>
                <a:gd name="T29" fmla="*/ 318 h 319"/>
                <a:gd name="T30" fmla="*/ 59 w 59"/>
                <a:gd name="T31" fmla="*/ 316 h 319"/>
                <a:gd name="T32" fmla="*/ 59 w 59"/>
                <a:gd name="T33" fmla="*/ 315 h 319"/>
                <a:gd name="T34" fmla="*/ 52 w 59"/>
                <a:gd name="T35" fmla="*/ 299 h 319"/>
                <a:gd name="T36" fmla="*/ 45 w 59"/>
                <a:gd name="T37" fmla="*/ 282 h 319"/>
                <a:gd name="T38" fmla="*/ 38 w 59"/>
                <a:gd name="T39" fmla="*/ 266 h 319"/>
                <a:gd name="T40" fmla="*/ 33 w 59"/>
                <a:gd name="T41" fmla="*/ 249 h 319"/>
                <a:gd name="T42" fmla="*/ 28 w 59"/>
                <a:gd name="T43" fmla="*/ 233 h 319"/>
                <a:gd name="T44" fmla="*/ 24 w 59"/>
                <a:gd name="T45" fmla="*/ 215 h 319"/>
                <a:gd name="T46" fmla="*/ 19 w 59"/>
                <a:gd name="T47" fmla="*/ 198 h 319"/>
                <a:gd name="T48" fmla="*/ 16 w 59"/>
                <a:gd name="T49" fmla="*/ 181 h 319"/>
                <a:gd name="T50" fmla="*/ 8 w 59"/>
                <a:gd name="T51" fmla="*/ 137 h 319"/>
                <a:gd name="T52" fmla="*/ 4 w 59"/>
                <a:gd name="T53" fmla="*/ 92 h 319"/>
                <a:gd name="T54" fmla="*/ 4 w 59"/>
                <a:gd name="T55" fmla="*/ 46 h 319"/>
                <a:gd name="T56" fmla="*/ 9 w 59"/>
                <a:gd name="T57" fmla="*/ 0 h 319"/>
                <a:gd name="T58" fmla="*/ 9 w 59"/>
                <a:gd name="T59" fmla="*/ 0 h 319"/>
                <a:gd name="T60" fmla="*/ 9 w 59"/>
                <a:gd name="T61" fmla="*/ 0 h 319"/>
                <a:gd name="T62" fmla="*/ 9 w 59"/>
                <a:gd name="T63" fmla="*/ 0 h 319"/>
                <a:gd name="T64" fmla="*/ 9 w 59"/>
                <a:gd name="T65" fmla="*/ 0 h 319"/>
                <a:gd name="T66" fmla="*/ 9 w 59"/>
                <a:gd name="T67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319">
                  <a:moveTo>
                    <a:pt x="9" y="0"/>
                  </a:moveTo>
                  <a:lnTo>
                    <a:pt x="1" y="41"/>
                  </a:lnTo>
                  <a:lnTo>
                    <a:pt x="0" y="84"/>
                  </a:lnTo>
                  <a:lnTo>
                    <a:pt x="3" y="127"/>
                  </a:lnTo>
                  <a:lnTo>
                    <a:pt x="9" y="168"/>
                  </a:lnTo>
                  <a:lnTo>
                    <a:pt x="13" y="187"/>
                  </a:lnTo>
                  <a:lnTo>
                    <a:pt x="16" y="206"/>
                  </a:lnTo>
                  <a:lnTo>
                    <a:pt x="19" y="226"/>
                  </a:lnTo>
                  <a:lnTo>
                    <a:pt x="25" y="245"/>
                  </a:lnTo>
                  <a:lnTo>
                    <a:pt x="30" y="265"/>
                  </a:lnTo>
                  <a:lnTo>
                    <a:pt x="37" y="284"/>
                  </a:lnTo>
                  <a:lnTo>
                    <a:pt x="45" y="301"/>
                  </a:lnTo>
                  <a:lnTo>
                    <a:pt x="54" y="318"/>
                  </a:lnTo>
                  <a:lnTo>
                    <a:pt x="55" y="319"/>
                  </a:lnTo>
                  <a:lnTo>
                    <a:pt x="57" y="318"/>
                  </a:lnTo>
                  <a:lnTo>
                    <a:pt x="59" y="316"/>
                  </a:lnTo>
                  <a:lnTo>
                    <a:pt x="59" y="315"/>
                  </a:lnTo>
                  <a:lnTo>
                    <a:pt x="52" y="299"/>
                  </a:lnTo>
                  <a:lnTo>
                    <a:pt x="45" y="282"/>
                  </a:lnTo>
                  <a:lnTo>
                    <a:pt x="38" y="266"/>
                  </a:lnTo>
                  <a:lnTo>
                    <a:pt x="33" y="249"/>
                  </a:lnTo>
                  <a:lnTo>
                    <a:pt x="28" y="233"/>
                  </a:lnTo>
                  <a:lnTo>
                    <a:pt x="24" y="215"/>
                  </a:lnTo>
                  <a:lnTo>
                    <a:pt x="19" y="198"/>
                  </a:lnTo>
                  <a:lnTo>
                    <a:pt x="16" y="181"/>
                  </a:lnTo>
                  <a:lnTo>
                    <a:pt x="8" y="137"/>
                  </a:lnTo>
                  <a:lnTo>
                    <a:pt x="4" y="92"/>
                  </a:lnTo>
                  <a:lnTo>
                    <a:pt x="4" y="46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7" name="Freeform 120"/>
            <p:cNvSpPr>
              <a:spLocks/>
            </p:cNvSpPr>
            <p:nvPr/>
          </p:nvSpPr>
          <p:spPr bwMode="auto">
            <a:xfrm>
              <a:off x="4717" y="1092"/>
              <a:ext cx="139" cy="60"/>
            </a:xfrm>
            <a:custGeom>
              <a:avLst/>
              <a:gdLst>
                <a:gd name="T0" fmla="*/ 272 w 279"/>
                <a:gd name="T1" fmla="*/ 4 h 121"/>
                <a:gd name="T2" fmla="*/ 260 w 279"/>
                <a:gd name="T3" fmla="*/ 15 h 121"/>
                <a:gd name="T4" fmla="*/ 249 w 279"/>
                <a:gd name="T5" fmla="*/ 24 h 121"/>
                <a:gd name="T6" fmla="*/ 237 w 279"/>
                <a:gd name="T7" fmla="*/ 34 h 121"/>
                <a:gd name="T8" fmla="*/ 222 w 279"/>
                <a:gd name="T9" fmla="*/ 46 h 121"/>
                <a:gd name="T10" fmla="*/ 201 w 279"/>
                <a:gd name="T11" fmla="*/ 55 h 121"/>
                <a:gd name="T12" fmla="*/ 180 w 279"/>
                <a:gd name="T13" fmla="*/ 63 h 121"/>
                <a:gd name="T14" fmla="*/ 158 w 279"/>
                <a:gd name="T15" fmla="*/ 70 h 121"/>
                <a:gd name="T16" fmla="*/ 139 w 279"/>
                <a:gd name="T17" fmla="*/ 76 h 121"/>
                <a:gd name="T18" fmla="*/ 123 w 279"/>
                <a:gd name="T19" fmla="*/ 81 h 121"/>
                <a:gd name="T20" fmla="*/ 106 w 279"/>
                <a:gd name="T21" fmla="*/ 84 h 121"/>
                <a:gd name="T22" fmla="*/ 90 w 279"/>
                <a:gd name="T23" fmla="*/ 87 h 121"/>
                <a:gd name="T24" fmla="*/ 73 w 279"/>
                <a:gd name="T25" fmla="*/ 92 h 121"/>
                <a:gd name="T26" fmla="*/ 54 w 279"/>
                <a:gd name="T27" fmla="*/ 97 h 121"/>
                <a:gd name="T28" fmla="*/ 36 w 279"/>
                <a:gd name="T29" fmla="*/ 100 h 121"/>
                <a:gd name="T30" fmla="*/ 17 w 279"/>
                <a:gd name="T31" fmla="*/ 104 h 121"/>
                <a:gd name="T32" fmla="*/ 5 w 279"/>
                <a:gd name="T33" fmla="*/ 105 h 121"/>
                <a:gd name="T34" fmla="*/ 0 w 279"/>
                <a:gd name="T35" fmla="*/ 112 h 121"/>
                <a:gd name="T36" fmla="*/ 8 w 279"/>
                <a:gd name="T37" fmla="*/ 119 h 121"/>
                <a:gd name="T38" fmla="*/ 21 w 279"/>
                <a:gd name="T39" fmla="*/ 121 h 121"/>
                <a:gd name="T40" fmla="*/ 33 w 279"/>
                <a:gd name="T41" fmla="*/ 117 h 121"/>
                <a:gd name="T42" fmla="*/ 46 w 279"/>
                <a:gd name="T43" fmla="*/ 113 h 121"/>
                <a:gd name="T44" fmla="*/ 64 w 279"/>
                <a:gd name="T45" fmla="*/ 108 h 121"/>
                <a:gd name="T46" fmla="*/ 87 w 279"/>
                <a:gd name="T47" fmla="*/ 101 h 121"/>
                <a:gd name="T48" fmla="*/ 111 w 279"/>
                <a:gd name="T49" fmla="*/ 94 h 121"/>
                <a:gd name="T50" fmla="*/ 134 w 279"/>
                <a:gd name="T51" fmla="*/ 87 h 121"/>
                <a:gd name="T52" fmla="*/ 154 w 279"/>
                <a:gd name="T53" fmla="*/ 79 h 121"/>
                <a:gd name="T54" fmla="*/ 173 w 279"/>
                <a:gd name="T55" fmla="*/ 72 h 121"/>
                <a:gd name="T56" fmla="*/ 191 w 279"/>
                <a:gd name="T57" fmla="*/ 66 h 121"/>
                <a:gd name="T58" fmla="*/ 210 w 279"/>
                <a:gd name="T59" fmla="*/ 59 h 121"/>
                <a:gd name="T60" fmla="*/ 227 w 279"/>
                <a:gd name="T61" fmla="*/ 48 h 121"/>
                <a:gd name="T62" fmla="*/ 242 w 279"/>
                <a:gd name="T63" fmla="*/ 37 h 121"/>
                <a:gd name="T64" fmla="*/ 257 w 279"/>
                <a:gd name="T65" fmla="*/ 23 h 121"/>
                <a:gd name="T66" fmla="*/ 271 w 279"/>
                <a:gd name="T67" fmla="*/ 8 h 121"/>
                <a:gd name="T68" fmla="*/ 279 w 279"/>
                <a:gd name="T69" fmla="*/ 0 h 121"/>
                <a:gd name="T70" fmla="*/ 279 w 279"/>
                <a:gd name="T71" fmla="*/ 0 h 121"/>
                <a:gd name="T72" fmla="*/ 277 w 279"/>
                <a:gd name="T7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9" h="121">
                  <a:moveTo>
                    <a:pt x="277" y="0"/>
                  </a:moveTo>
                  <a:lnTo>
                    <a:pt x="272" y="4"/>
                  </a:lnTo>
                  <a:lnTo>
                    <a:pt x="266" y="9"/>
                  </a:lnTo>
                  <a:lnTo>
                    <a:pt x="260" y="15"/>
                  </a:lnTo>
                  <a:lnTo>
                    <a:pt x="254" y="19"/>
                  </a:lnTo>
                  <a:lnTo>
                    <a:pt x="249" y="24"/>
                  </a:lnTo>
                  <a:lnTo>
                    <a:pt x="243" y="30"/>
                  </a:lnTo>
                  <a:lnTo>
                    <a:pt x="237" y="34"/>
                  </a:lnTo>
                  <a:lnTo>
                    <a:pt x="231" y="39"/>
                  </a:lnTo>
                  <a:lnTo>
                    <a:pt x="222" y="46"/>
                  </a:lnTo>
                  <a:lnTo>
                    <a:pt x="212" y="51"/>
                  </a:lnTo>
                  <a:lnTo>
                    <a:pt x="201" y="55"/>
                  </a:lnTo>
                  <a:lnTo>
                    <a:pt x="191" y="60"/>
                  </a:lnTo>
                  <a:lnTo>
                    <a:pt x="180" y="63"/>
                  </a:lnTo>
                  <a:lnTo>
                    <a:pt x="169" y="67"/>
                  </a:lnTo>
                  <a:lnTo>
                    <a:pt x="158" y="70"/>
                  </a:lnTo>
                  <a:lnTo>
                    <a:pt x="147" y="74"/>
                  </a:lnTo>
                  <a:lnTo>
                    <a:pt x="139" y="76"/>
                  </a:lnTo>
                  <a:lnTo>
                    <a:pt x="131" y="78"/>
                  </a:lnTo>
                  <a:lnTo>
                    <a:pt x="123" y="81"/>
                  </a:lnTo>
                  <a:lnTo>
                    <a:pt x="115" y="83"/>
                  </a:lnTo>
                  <a:lnTo>
                    <a:pt x="106" y="84"/>
                  </a:lnTo>
                  <a:lnTo>
                    <a:pt x="98" y="86"/>
                  </a:lnTo>
                  <a:lnTo>
                    <a:pt x="90" y="87"/>
                  </a:lnTo>
                  <a:lnTo>
                    <a:pt x="82" y="90"/>
                  </a:lnTo>
                  <a:lnTo>
                    <a:pt x="73" y="92"/>
                  </a:lnTo>
                  <a:lnTo>
                    <a:pt x="63" y="94"/>
                  </a:lnTo>
                  <a:lnTo>
                    <a:pt x="54" y="97"/>
                  </a:lnTo>
                  <a:lnTo>
                    <a:pt x="45" y="98"/>
                  </a:lnTo>
                  <a:lnTo>
                    <a:pt x="36" y="100"/>
                  </a:lnTo>
                  <a:lnTo>
                    <a:pt x="25" y="102"/>
                  </a:lnTo>
                  <a:lnTo>
                    <a:pt x="17" y="104"/>
                  </a:lnTo>
                  <a:lnTo>
                    <a:pt x="8" y="104"/>
                  </a:lnTo>
                  <a:lnTo>
                    <a:pt x="5" y="105"/>
                  </a:lnTo>
                  <a:lnTo>
                    <a:pt x="1" y="108"/>
                  </a:lnTo>
                  <a:lnTo>
                    <a:pt x="0" y="112"/>
                  </a:lnTo>
                  <a:lnTo>
                    <a:pt x="1" y="115"/>
                  </a:lnTo>
                  <a:lnTo>
                    <a:pt x="8" y="119"/>
                  </a:lnTo>
                  <a:lnTo>
                    <a:pt x="14" y="121"/>
                  </a:lnTo>
                  <a:lnTo>
                    <a:pt x="21" y="121"/>
                  </a:lnTo>
                  <a:lnTo>
                    <a:pt x="26" y="120"/>
                  </a:lnTo>
                  <a:lnTo>
                    <a:pt x="33" y="117"/>
                  </a:lnTo>
                  <a:lnTo>
                    <a:pt x="39" y="115"/>
                  </a:lnTo>
                  <a:lnTo>
                    <a:pt x="46" y="113"/>
                  </a:lnTo>
                  <a:lnTo>
                    <a:pt x="53" y="110"/>
                  </a:lnTo>
                  <a:lnTo>
                    <a:pt x="64" y="108"/>
                  </a:lnTo>
                  <a:lnTo>
                    <a:pt x="76" y="105"/>
                  </a:lnTo>
                  <a:lnTo>
                    <a:pt x="87" y="101"/>
                  </a:lnTo>
                  <a:lnTo>
                    <a:pt x="99" y="98"/>
                  </a:lnTo>
                  <a:lnTo>
                    <a:pt x="111" y="94"/>
                  </a:lnTo>
                  <a:lnTo>
                    <a:pt x="122" y="91"/>
                  </a:lnTo>
                  <a:lnTo>
                    <a:pt x="134" y="87"/>
                  </a:lnTo>
                  <a:lnTo>
                    <a:pt x="145" y="83"/>
                  </a:lnTo>
                  <a:lnTo>
                    <a:pt x="154" y="79"/>
                  </a:lnTo>
                  <a:lnTo>
                    <a:pt x="163" y="76"/>
                  </a:lnTo>
                  <a:lnTo>
                    <a:pt x="173" y="72"/>
                  </a:lnTo>
                  <a:lnTo>
                    <a:pt x="182" y="69"/>
                  </a:lnTo>
                  <a:lnTo>
                    <a:pt x="191" y="66"/>
                  </a:lnTo>
                  <a:lnTo>
                    <a:pt x="200" y="62"/>
                  </a:lnTo>
                  <a:lnTo>
                    <a:pt x="210" y="59"/>
                  </a:lnTo>
                  <a:lnTo>
                    <a:pt x="218" y="54"/>
                  </a:lnTo>
                  <a:lnTo>
                    <a:pt x="227" y="48"/>
                  </a:lnTo>
                  <a:lnTo>
                    <a:pt x="235" y="42"/>
                  </a:lnTo>
                  <a:lnTo>
                    <a:pt x="242" y="37"/>
                  </a:lnTo>
                  <a:lnTo>
                    <a:pt x="250" y="30"/>
                  </a:lnTo>
                  <a:lnTo>
                    <a:pt x="257" y="23"/>
                  </a:lnTo>
                  <a:lnTo>
                    <a:pt x="264" y="15"/>
                  </a:lnTo>
                  <a:lnTo>
                    <a:pt x="271" y="8"/>
                  </a:lnTo>
                  <a:lnTo>
                    <a:pt x="277" y="0"/>
                  </a:lnTo>
                  <a:lnTo>
                    <a:pt x="279" y="0"/>
                  </a:lnTo>
                  <a:lnTo>
                    <a:pt x="279" y="0"/>
                  </a:lnTo>
                  <a:lnTo>
                    <a:pt x="279" y="0"/>
                  </a:lnTo>
                  <a:lnTo>
                    <a:pt x="277" y="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8" name="Freeform 121"/>
            <p:cNvSpPr>
              <a:spLocks/>
            </p:cNvSpPr>
            <p:nvPr/>
          </p:nvSpPr>
          <p:spPr bwMode="auto">
            <a:xfrm>
              <a:off x="4702" y="1190"/>
              <a:ext cx="26" cy="191"/>
            </a:xfrm>
            <a:custGeom>
              <a:avLst/>
              <a:gdLst>
                <a:gd name="T0" fmla="*/ 17 w 52"/>
                <a:gd name="T1" fmla="*/ 0 h 381"/>
                <a:gd name="T2" fmla="*/ 5 w 52"/>
                <a:gd name="T3" fmla="*/ 64 h 381"/>
                <a:gd name="T4" fmla="*/ 0 w 52"/>
                <a:gd name="T5" fmla="*/ 130 h 381"/>
                <a:gd name="T6" fmla="*/ 1 w 52"/>
                <a:gd name="T7" fmla="*/ 196 h 381"/>
                <a:gd name="T8" fmla="*/ 8 w 52"/>
                <a:gd name="T9" fmla="*/ 262 h 381"/>
                <a:gd name="T10" fmla="*/ 12 w 52"/>
                <a:gd name="T11" fmla="*/ 283 h 381"/>
                <a:gd name="T12" fmla="*/ 16 w 52"/>
                <a:gd name="T13" fmla="*/ 305 h 381"/>
                <a:gd name="T14" fmla="*/ 22 w 52"/>
                <a:gd name="T15" fmla="*/ 327 h 381"/>
                <a:gd name="T16" fmla="*/ 28 w 52"/>
                <a:gd name="T17" fmla="*/ 349 h 381"/>
                <a:gd name="T18" fmla="*/ 30 w 52"/>
                <a:gd name="T19" fmla="*/ 358 h 381"/>
                <a:gd name="T20" fmla="*/ 33 w 52"/>
                <a:gd name="T21" fmla="*/ 366 h 381"/>
                <a:gd name="T22" fmla="*/ 39 w 52"/>
                <a:gd name="T23" fmla="*/ 375 h 381"/>
                <a:gd name="T24" fmla="*/ 46 w 52"/>
                <a:gd name="T25" fmla="*/ 381 h 381"/>
                <a:gd name="T26" fmla="*/ 48 w 52"/>
                <a:gd name="T27" fmla="*/ 381 h 381"/>
                <a:gd name="T28" fmla="*/ 51 w 52"/>
                <a:gd name="T29" fmla="*/ 379 h 381"/>
                <a:gd name="T30" fmla="*/ 52 w 52"/>
                <a:gd name="T31" fmla="*/ 376 h 381"/>
                <a:gd name="T32" fmla="*/ 51 w 52"/>
                <a:gd name="T33" fmla="*/ 373 h 381"/>
                <a:gd name="T34" fmla="*/ 46 w 52"/>
                <a:gd name="T35" fmla="*/ 364 h 381"/>
                <a:gd name="T36" fmla="*/ 43 w 52"/>
                <a:gd name="T37" fmla="*/ 354 h 381"/>
                <a:gd name="T38" fmla="*/ 40 w 52"/>
                <a:gd name="T39" fmla="*/ 343 h 381"/>
                <a:gd name="T40" fmla="*/ 37 w 52"/>
                <a:gd name="T41" fmla="*/ 334 h 381"/>
                <a:gd name="T42" fmla="*/ 31 w 52"/>
                <a:gd name="T43" fmla="*/ 315 h 381"/>
                <a:gd name="T44" fmla="*/ 25 w 52"/>
                <a:gd name="T45" fmla="*/ 295 h 381"/>
                <a:gd name="T46" fmla="*/ 21 w 52"/>
                <a:gd name="T47" fmla="*/ 275 h 381"/>
                <a:gd name="T48" fmla="*/ 16 w 52"/>
                <a:gd name="T49" fmla="*/ 256 h 381"/>
                <a:gd name="T50" fmla="*/ 6 w 52"/>
                <a:gd name="T51" fmla="*/ 192 h 381"/>
                <a:gd name="T52" fmla="*/ 3 w 52"/>
                <a:gd name="T53" fmla="*/ 128 h 381"/>
                <a:gd name="T54" fmla="*/ 7 w 52"/>
                <a:gd name="T55" fmla="*/ 63 h 381"/>
                <a:gd name="T56" fmla="*/ 17 w 52"/>
                <a:gd name="T57" fmla="*/ 0 h 381"/>
                <a:gd name="T58" fmla="*/ 17 w 52"/>
                <a:gd name="T59" fmla="*/ 0 h 381"/>
                <a:gd name="T60" fmla="*/ 17 w 52"/>
                <a:gd name="T61" fmla="*/ 0 h 381"/>
                <a:gd name="T62" fmla="*/ 17 w 52"/>
                <a:gd name="T63" fmla="*/ 0 h 381"/>
                <a:gd name="T64" fmla="*/ 17 w 52"/>
                <a:gd name="T65" fmla="*/ 0 h 381"/>
                <a:gd name="T66" fmla="*/ 17 w 52"/>
                <a:gd name="T67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381">
                  <a:moveTo>
                    <a:pt x="17" y="0"/>
                  </a:moveTo>
                  <a:lnTo>
                    <a:pt x="5" y="64"/>
                  </a:lnTo>
                  <a:lnTo>
                    <a:pt x="0" y="130"/>
                  </a:lnTo>
                  <a:lnTo>
                    <a:pt x="1" y="196"/>
                  </a:lnTo>
                  <a:lnTo>
                    <a:pt x="8" y="262"/>
                  </a:lnTo>
                  <a:lnTo>
                    <a:pt x="12" y="283"/>
                  </a:lnTo>
                  <a:lnTo>
                    <a:pt x="16" y="305"/>
                  </a:lnTo>
                  <a:lnTo>
                    <a:pt x="22" y="327"/>
                  </a:lnTo>
                  <a:lnTo>
                    <a:pt x="28" y="349"/>
                  </a:lnTo>
                  <a:lnTo>
                    <a:pt x="30" y="358"/>
                  </a:lnTo>
                  <a:lnTo>
                    <a:pt x="33" y="366"/>
                  </a:lnTo>
                  <a:lnTo>
                    <a:pt x="39" y="375"/>
                  </a:lnTo>
                  <a:lnTo>
                    <a:pt x="46" y="381"/>
                  </a:lnTo>
                  <a:lnTo>
                    <a:pt x="48" y="381"/>
                  </a:lnTo>
                  <a:lnTo>
                    <a:pt x="51" y="379"/>
                  </a:lnTo>
                  <a:lnTo>
                    <a:pt x="52" y="376"/>
                  </a:lnTo>
                  <a:lnTo>
                    <a:pt x="51" y="373"/>
                  </a:lnTo>
                  <a:lnTo>
                    <a:pt x="46" y="364"/>
                  </a:lnTo>
                  <a:lnTo>
                    <a:pt x="43" y="354"/>
                  </a:lnTo>
                  <a:lnTo>
                    <a:pt x="40" y="343"/>
                  </a:lnTo>
                  <a:lnTo>
                    <a:pt x="37" y="334"/>
                  </a:lnTo>
                  <a:lnTo>
                    <a:pt x="31" y="315"/>
                  </a:lnTo>
                  <a:lnTo>
                    <a:pt x="25" y="295"/>
                  </a:lnTo>
                  <a:lnTo>
                    <a:pt x="21" y="275"/>
                  </a:lnTo>
                  <a:lnTo>
                    <a:pt x="16" y="256"/>
                  </a:lnTo>
                  <a:lnTo>
                    <a:pt x="6" y="192"/>
                  </a:lnTo>
                  <a:lnTo>
                    <a:pt x="3" y="128"/>
                  </a:lnTo>
                  <a:lnTo>
                    <a:pt x="7" y="6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9" name="Freeform 122"/>
            <p:cNvSpPr>
              <a:spLocks/>
            </p:cNvSpPr>
            <p:nvPr/>
          </p:nvSpPr>
          <p:spPr bwMode="auto">
            <a:xfrm>
              <a:off x="4316" y="1245"/>
              <a:ext cx="51" cy="86"/>
            </a:xfrm>
            <a:custGeom>
              <a:avLst/>
              <a:gdLst>
                <a:gd name="T0" fmla="*/ 99 w 103"/>
                <a:gd name="T1" fmla="*/ 2 h 171"/>
                <a:gd name="T2" fmla="*/ 99 w 103"/>
                <a:gd name="T3" fmla="*/ 30 h 171"/>
                <a:gd name="T4" fmla="*/ 99 w 103"/>
                <a:gd name="T5" fmla="*/ 60 h 171"/>
                <a:gd name="T6" fmla="*/ 94 w 103"/>
                <a:gd name="T7" fmla="*/ 89 h 171"/>
                <a:gd name="T8" fmla="*/ 81 w 103"/>
                <a:gd name="T9" fmla="*/ 116 h 171"/>
                <a:gd name="T10" fmla="*/ 74 w 103"/>
                <a:gd name="T11" fmla="*/ 124 h 171"/>
                <a:gd name="T12" fmla="*/ 65 w 103"/>
                <a:gd name="T13" fmla="*/ 131 h 171"/>
                <a:gd name="T14" fmla="*/ 56 w 103"/>
                <a:gd name="T15" fmla="*/ 135 h 171"/>
                <a:gd name="T16" fmla="*/ 46 w 103"/>
                <a:gd name="T17" fmla="*/ 140 h 171"/>
                <a:gd name="T18" fmla="*/ 36 w 103"/>
                <a:gd name="T19" fmla="*/ 145 h 171"/>
                <a:gd name="T20" fmla="*/ 26 w 103"/>
                <a:gd name="T21" fmla="*/ 149 h 171"/>
                <a:gd name="T22" fmla="*/ 15 w 103"/>
                <a:gd name="T23" fmla="*/ 153 h 171"/>
                <a:gd name="T24" fmla="*/ 6 w 103"/>
                <a:gd name="T25" fmla="*/ 157 h 171"/>
                <a:gd name="T26" fmla="*/ 3 w 103"/>
                <a:gd name="T27" fmla="*/ 161 h 171"/>
                <a:gd name="T28" fmla="*/ 0 w 103"/>
                <a:gd name="T29" fmla="*/ 165 h 171"/>
                <a:gd name="T30" fmla="*/ 0 w 103"/>
                <a:gd name="T31" fmla="*/ 170 h 171"/>
                <a:gd name="T32" fmla="*/ 5 w 103"/>
                <a:gd name="T33" fmla="*/ 171 h 171"/>
                <a:gd name="T34" fmla="*/ 18 w 103"/>
                <a:gd name="T35" fmla="*/ 168 h 171"/>
                <a:gd name="T36" fmla="*/ 30 w 103"/>
                <a:gd name="T37" fmla="*/ 164 h 171"/>
                <a:gd name="T38" fmla="*/ 43 w 103"/>
                <a:gd name="T39" fmla="*/ 158 h 171"/>
                <a:gd name="T40" fmla="*/ 55 w 103"/>
                <a:gd name="T41" fmla="*/ 152 h 171"/>
                <a:gd name="T42" fmla="*/ 65 w 103"/>
                <a:gd name="T43" fmla="*/ 143 h 171"/>
                <a:gd name="T44" fmla="*/ 74 w 103"/>
                <a:gd name="T45" fmla="*/ 134 h 171"/>
                <a:gd name="T46" fmla="*/ 82 w 103"/>
                <a:gd name="T47" fmla="*/ 124 h 171"/>
                <a:gd name="T48" fmla="*/ 90 w 103"/>
                <a:gd name="T49" fmla="*/ 113 h 171"/>
                <a:gd name="T50" fmla="*/ 101 w 103"/>
                <a:gd name="T51" fmla="*/ 88 h 171"/>
                <a:gd name="T52" fmla="*/ 103 w 103"/>
                <a:gd name="T53" fmla="*/ 58 h 171"/>
                <a:gd name="T54" fmla="*/ 102 w 103"/>
                <a:gd name="T55" fmla="*/ 28 h 171"/>
                <a:gd name="T56" fmla="*/ 99 w 103"/>
                <a:gd name="T57" fmla="*/ 0 h 171"/>
                <a:gd name="T58" fmla="*/ 99 w 103"/>
                <a:gd name="T59" fmla="*/ 0 h 171"/>
                <a:gd name="T60" fmla="*/ 99 w 103"/>
                <a:gd name="T61" fmla="*/ 0 h 171"/>
                <a:gd name="T62" fmla="*/ 99 w 103"/>
                <a:gd name="T63" fmla="*/ 0 h 171"/>
                <a:gd name="T64" fmla="*/ 99 w 103"/>
                <a:gd name="T65" fmla="*/ 2 h 171"/>
                <a:gd name="T66" fmla="*/ 99 w 103"/>
                <a:gd name="T67" fmla="*/ 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3" h="171">
                  <a:moveTo>
                    <a:pt x="99" y="2"/>
                  </a:moveTo>
                  <a:lnTo>
                    <a:pt x="99" y="30"/>
                  </a:lnTo>
                  <a:lnTo>
                    <a:pt x="99" y="60"/>
                  </a:lnTo>
                  <a:lnTo>
                    <a:pt x="94" y="89"/>
                  </a:lnTo>
                  <a:lnTo>
                    <a:pt x="81" y="116"/>
                  </a:lnTo>
                  <a:lnTo>
                    <a:pt x="74" y="124"/>
                  </a:lnTo>
                  <a:lnTo>
                    <a:pt x="65" y="131"/>
                  </a:lnTo>
                  <a:lnTo>
                    <a:pt x="56" y="135"/>
                  </a:lnTo>
                  <a:lnTo>
                    <a:pt x="46" y="140"/>
                  </a:lnTo>
                  <a:lnTo>
                    <a:pt x="36" y="145"/>
                  </a:lnTo>
                  <a:lnTo>
                    <a:pt x="26" y="149"/>
                  </a:lnTo>
                  <a:lnTo>
                    <a:pt x="15" y="153"/>
                  </a:lnTo>
                  <a:lnTo>
                    <a:pt x="6" y="157"/>
                  </a:lnTo>
                  <a:lnTo>
                    <a:pt x="3" y="161"/>
                  </a:lnTo>
                  <a:lnTo>
                    <a:pt x="0" y="165"/>
                  </a:lnTo>
                  <a:lnTo>
                    <a:pt x="0" y="170"/>
                  </a:lnTo>
                  <a:lnTo>
                    <a:pt x="5" y="171"/>
                  </a:lnTo>
                  <a:lnTo>
                    <a:pt x="18" y="168"/>
                  </a:lnTo>
                  <a:lnTo>
                    <a:pt x="30" y="164"/>
                  </a:lnTo>
                  <a:lnTo>
                    <a:pt x="43" y="158"/>
                  </a:lnTo>
                  <a:lnTo>
                    <a:pt x="55" y="152"/>
                  </a:lnTo>
                  <a:lnTo>
                    <a:pt x="65" y="143"/>
                  </a:lnTo>
                  <a:lnTo>
                    <a:pt x="74" y="134"/>
                  </a:lnTo>
                  <a:lnTo>
                    <a:pt x="82" y="124"/>
                  </a:lnTo>
                  <a:lnTo>
                    <a:pt x="90" y="113"/>
                  </a:lnTo>
                  <a:lnTo>
                    <a:pt x="101" y="88"/>
                  </a:lnTo>
                  <a:lnTo>
                    <a:pt x="103" y="58"/>
                  </a:lnTo>
                  <a:lnTo>
                    <a:pt x="102" y="28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99" y="2"/>
                  </a:lnTo>
                  <a:lnTo>
                    <a:pt x="99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0" name="Freeform 123"/>
            <p:cNvSpPr>
              <a:spLocks/>
            </p:cNvSpPr>
            <p:nvPr/>
          </p:nvSpPr>
          <p:spPr bwMode="auto">
            <a:xfrm>
              <a:off x="4349" y="1278"/>
              <a:ext cx="47" cy="87"/>
            </a:xfrm>
            <a:custGeom>
              <a:avLst/>
              <a:gdLst>
                <a:gd name="T0" fmla="*/ 80 w 96"/>
                <a:gd name="T1" fmla="*/ 0 h 174"/>
                <a:gd name="T2" fmla="*/ 86 w 96"/>
                <a:gd name="T3" fmla="*/ 19 h 174"/>
                <a:gd name="T4" fmla="*/ 90 w 96"/>
                <a:gd name="T5" fmla="*/ 36 h 174"/>
                <a:gd name="T6" fmla="*/ 91 w 96"/>
                <a:gd name="T7" fmla="*/ 52 h 174"/>
                <a:gd name="T8" fmla="*/ 90 w 96"/>
                <a:gd name="T9" fmla="*/ 69 h 174"/>
                <a:gd name="T10" fmla="*/ 85 w 96"/>
                <a:gd name="T11" fmla="*/ 85 h 174"/>
                <a:gd name="T12" fmla="*/ 77 w 96"/>
                <a:gd name="T13" fmla="*/ 100 h 174"/>
                <a:gd name="T14" fmla="*/ 67 w 96"/>
                <a:gd name="T15" fmla="*/ 115 h 174"/>
                <a:gd name="T16" fmla="*/ 54 w 96"/>
                <a:gd name="T17" fmla="*/ 129 h 174"/>
                <a:gd name="T18" fmla="*/ 48 w 96"/>
                <a:gd name="T19" fmla="*/ 134 h 174"/>
                <a:gd name="T20" fmla="*/ 43 w 96"/>
                <a:gd name="T21" fmla="*/ 138 h 174"/>
                <a:gd name="T22" fmla="*/ 36 w 96"/>
                <a:gd name="T23" fmla="*/ 143 h 174"/>
                <a:gd name="T24" fmla="*/ 30 w 96"/>
                <a:gd name="T25" fmla="*/ 148 h 174"/>
                <a:gd name="T26" fmla="*/ 23 w 96"/>
                <a:gd name="T27" fmla="*/ 151 h 174"/>
                <a:gd name="T28" fmla="*/ 17 w 96"/>
                <a:gd name="T29" fmla="*/ 156 h 174"/>
                <a:gd name="T30" fmla="*/ 10 w 96"/>
                <a:gd name="T31" fmla="*/ 160 h 174"/>
                <a:gd name="T32" fmla="*/ 5 w 96"/>
                <a:gd name="T33" fmla="*/ 164 h 174"/>
                <a:gd name="T34" fmla="*/ 2 w 96"/>
                <a:gd name="T35" fmla="*/ 166 h 174"/>
                <a:gd name="T36" fmla="*/ 0 w 96"/>
                <a:gd name="T37" fmla="*/ 168 h 174"/>
                <a:gd name="T38" fmla="*/ 0 w 96"/>
                <a:gd name="T39" fmla="*/ 172 h 174"/>
                <a:gd name="T40" fmla="*/ 2 w 96"/>
                <a:gd name="T41" fmla="*/ 174 h 174"/>
                <a:gd name="T42" fmla="*/ 10 w 96"/>
                <a:gd name="T43" fmla="*/ 174 h 174"/>
                <a:gd name="T44" fmla="*/ 18 w 96"/>
                <a:gd name="T45" fmla="*/ 171 h 174"/>
                <a:gd name="T46" fmla="*/ 25 w 96"/>
                <a:gd name="T47" fmla="*/ 167 h 174"/>
                <a:gd name="T48" fmla="*/ 31 w 96"/>
                <a:gd name="T49" fmla="*/ 161 h 174"/>
                <a:gd name="T50" fmla="*/ 38 w 96"/>
                <a:gd name="T51" fmla="*/ 156 h 174"/>
                <a:gd name="T52" fmla="*/ 44 w 96"/>
                <a:gd name="T53" fmla="*/ 151 h 174"/>
                <a:gd name="T54" fmla="*/ 51 w 96"/>
                <a:gd name="T55" fmla="*/ 145 h 174"/>
                <a:gd name="T56" fmla="*/ 56 w 96"/>
                <a:gd name="T57" fmla="*/ 140 h 174"/>
                <a:gd name="T58" fmla="*/ 62 w 96"/>
                <a:gd name="T59" fmla="*/ 134 h 174"/>
                <a:gd name="T60" fmla="*/ 68 w 96"/>
                <a:gd name="T61" fmla="*/ 127 h 174"/>
                <a:gd name="T62" fmla="*/ 73 w 96"/>
                <a:gd name="T63" fmla="*/ 121 h 174"/>
                <a:gd name="T64" fmla="*/ 77 w 96"/>
                <a:gd name="T65" fmla="*/ 114 h 174"/>
                <a:gd name="T66" fmla="*/ 91 w 96"/>
                <a:gd name="T67" fmla="*/ 85 h 174"/>
                <a:gd name="T68" fmla="*/ 96 w 96"/>
                <a:gd name="T69" fmla="*/ 58 h 174"/>
                <a:gd name="T70" fmla="*/ 91 w 96"/>
                <a:gd name="T71" fmla="*/ 29 h 174"/>
                <a:gd name="T72" fmla="*/ 80 w 96"/>
                <a:gd name="T73" fmla="*/ 0 h 174"/>
                <a:gd name="T74" fmla="*/ 80 w 96"/>
                <a:gd name="T75" fmla="*/ 0 h 174"/>
                <a:gd name="T76" fmla="*/ 80 w 96"/>
                <a:gd name="T77" fmla="*/ 0 h 174"/>
                <a:gd name="T78" fmla="*/ 80 w 96"/>
                <a:gd name="T79" fmla="*/ 0 h 174"/>
                <a:gd name="T80" fmla="*/ 80 w 96"/>
                <a:gd name="T81" fmla="*/ 0 h 174"/>
                <a:gd name="T82" fmla="*/ 80 w 96"/>
                <a:gd name="T8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6" h="174">
                  <a:moveTo>
                    <a:pt x="80" y="0"/>
                  </a:moveTo>
                  <a:lnTo>
                    <a:pt x="86" y="19"/>
                  </a:lnTo>
                  <a:lnTo>
                    <a:pt x="90" y="36"/>
                  </a:lnTo>
                  <a:lnTo>
                    <a:pt x="91" y="52"/>
                  </a:lnTo>
                  <a:lnTo>
                    <a:pt x="90" y="69"/>
                  </a:lnTo>
                  <a:lnTo>
                    <a:pt x="85" y="85"/>
                  </a:lnTo>
                  <a:lnTo>
                    <a:pt x="77" y="100"/>
                  </a:lnTo>
                  <a:lnTo>
                    <a:pt x="67" y="115"/>
                  </a:lnTo>
                  <a:lnTo>
                    <a:pt x="54" y="129"/>
                  </a:lnTo>
                  <a:lnTo>
                    <a:pt x="48" y="134"/>
                  </a:lnTo>
                  <a:lnTo>
                    <a:pt x="43" y="138"/>
                  </a:lnTo>
                  <a:lnTo>
                    <a:pt x="36" y="143"/>
                  </a:lnTo>
                  <a:lnTo>
                    <a:pt x="30" y="148"/>
                  </a:lnTo>
                  <a:lnTo>
                    <a:pt x="23" y="151"/>
                  </a:lnTo>
                  <a:lnTo>
                    <a:pt x="17" y="156"/>
                  </a:lnTo>
                  <a:lnTo>
                    <a:pt x="10" y="160"/>
                  </a:lnTo>
                  <a:lnTo>
                    <a:pt x="5" y="164"/>
                  </a:lnTo>
                  <a:lnTo>
                    <a:pt x="2" y="166"/>
                  </a:lnTo>
                  <a:lnTo>
                    <a:pt x="0" y="168"/>
                  </a:lnTo>
                  <a:lnTo>
                    <a:pt x="0" y="172"/>
                  </a:lnTo>
                  <a:lnTo>
                    <a:pt x="2" y="174"/>
                  </a:lnTo>
                  <a:lnTo>
                    <a:pt x="10" y="174"/>
                  </a:lnTo>
                  <a:lnTo>
                    <a:pt x="18" y="171"/>
                  </a:lnTo>
                  <a:lnTo>
                    <a:pt x="25" y="167"/>
                  </a:lnTo>
                  <a:lnTo>
                    <a:pt x="31" y="161"/>
                  </a:lnTo>
                  <a:lnTo>
                    <a:pt x="38" y="156"/>
                  </a:lnTo>
                  <a:lnTo>
                    <a:pt x="44" y="151"/>
                  </a:lnTo>
                  <a:lnTo>
                    <a:pt x="51" y="145"/>
                  </a:lnTo>
                  <a:lnTo>
                    <a:pt x="56" y="140"/>
                  </a:lnTo>
                  <a:lnTo>
                    <a:pt x="62" y="134"/>
                  </a:lnTo>
                  <a:lnTo>
                    <a:pt x="68" y="127"/>
                  </a:lnTo>
                  <a:lnTo>
                    <a:pt x="73" y="121"/>
                  </a:lnTo>
                  <a:lnTo>
                    <a:pt x="77" y="114"/>
                  </a:lnTo>
                  <a:lnTo>
                    <a:pt x="91" y="85"/>
                  </a:lnTo>
                  <a:lnTo>
                    <a:pt x="96" y="58"/>
                  </a:lnTo>
                  <a:lnTo>
                    <a:pt x="91" y="29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1" name="Freeform 124"/>
            <p:cNvSpPr>
              <a:spLocks/>
            </p:cNvSpPr>
            <p:nvPr/>
          </p:nvSpPr>
          <p:spPr bwMode="auto">
            <a:xfrm>
              <a:off x="4313" y="1303"/>
              <a:ext cx="276" cy="214"/>
            </a:xfrm>
            <a:custGeom>
              <a:avLst/>
              <a:gdLst>
                <a:gd name="T0" fmla="*/ 16 w 552"/>
                <a:gd name="T1" fmla="*/ 28 h 427"/>
                <a:gd name="T2" fmla="*/ 49 w 552"/>
                <a:gd name="T3" fmla="*/ 78 h 427"/>
                <a:gd name="T4" fmla="*/ 86 w 552"/>
                <a:gd name="T5" fmla="*/ 127 h 427"/>
                <a:gd name="T6" fmla="*/ 125 w 552"/>
                <a:gd name="T7" fmla="*/ 174 h 427"/>
                <a:gd name="T8" fmla="*/ 167 w 552"/>
                <a:gd name="T9" fmla="*/ 218 h 427"/>
                <a:gd name="T10" fmla="*/ 212 w 552"/>
                <a:gd name="T11" fmla="*/ 259 h 427"/>
                <a:gd name="T12" fmla="*/ 259 w 552"/>
                <a:gd name="T13" fmla="*/ 299 h 427"/>
                <a:gd name="T14" fmla="*/ 309 w 552"/>
                <a:gd name="T15" fmla="*/ 333 h 427"/>
                <a:gd name="T16" fmla="*/ 352 w 552"/>
                <a:gd name="T17" fmla="*/ 359 h 427"/>
                <a:gd name="T18" fmla="*/ 385 w 552"/>
                <a:gd name="T19" fmla="*/ 375 h 427"/>
                <a:gd name="T20" fmla="*/ 419 w 552"/>
                <a:gd name="T21" fmla="*/ 391 h 427"/>
                <a:gd name="T22" fmla="*/ 453 w 552"/>
                <a:gd name="T23" fmla="*/ 405 h 427"/>
                <a:gd name="T24" fmla="*/ 476 w 552"/>
                <a:gd name="T25" fmla="*/ 412 h 427"/>
                <a:gd name="T26" fmla="*/ 487 w 552"/>
                <a:gd name="T27" fmla="*/ 415 h 427"/>
                <a:gd name="T28" fmla="*/ 497 w 552"/>
                <a:gd name="T29" fmla="*/ 419 h 427"/>
                <a:gd name="T30" fmla="*/ 507 w 552"/>
                <a:gd name="T31" fmla="*/ 422 h 427"/>
                <a:gd name="T32" fmla="*/ 517 w 552"/>
                <a:gd name="T33" fmla="*/ 424 h 427"/>
                <a:gd name="T34" fmla="*/ 525 w 552"/>
                <a:gd name="T35" fmla="*/ 425 h 427"/>
                <a:gd name="T36" fmla="*/ 532 w 552"/>
                <a:gd name="T37" fmla="*/ 425 h 427"/>
                <a:gd name="T38" fmla="*/ 537 w 552"/>
                <a:gd name="T39" fmla="*/ 425 h 427"/>
                <a:gd name="T40" fmla="*/ 542 w 552"/>
                <a:gd name="T41" fmla="*/ 423 h 427"/>
                <a:gd name="T42" fmla="*/ 552 w 552"/>
                <a:gd name="T43" fmla="*/ 409 h 427"/>
                <a:gd name="T44" fmla="*/ 551 w 552"/>
                <a:gd name="T45" fmla="*/ 405 h 427"/>
                <a:gd name="T46" fmla="*/ 548 w 552"/>
                <a:gd name="T47" fmla="*/ 402 h 427"/>
                <a:gd name="T48" fmla="*/ 542 w 552"/>
                <a:gd name="T49" fmla="*/ 399 h 427"/>
                <a:gd name="T50" fmla="*/ 535 w 552"/>
                <a:gd name="T51" fmla="*/ 397 h 427"/>
                <a:gd name="T52" fmla="*/ 527 w 552"/>
                <a:gd name="T53" fmla="*/ 394 h 427"/>
                <a:gd name="T54" fmla="*/ 517 w 552"/>
                <a:gd name="T55" fmla="*/ 391 h 427"/>
                <a:gd name="T56" fmla="*/ 506 w 552"/>
                <a:gd name="T57" fmla="*/ 387 h 427"/>
                <a:gd name="T58" fmla="*/ 496 w 552"/>
                <a:gd name="T59" fmla="*/ 384 h 427"/>
                <a:gd name="T60" fmla="*/ 474 w 552"/>
                <a:gd name="T61" fmla="*/ 377 h 427"/>
                <a:gd name="T62" fmla="*/ 440 w 552"/>
                <a:gd name="T63" fmla="*/ 364 h 427"/>
                <a:gd name="T64" fmla="*/ 406 w 552"/>
                <a:gd name="T65" fmla="*/ 349 h 427"/>
                <a:gd name="T66" fmla="*/ 374 w 552"/>
                <a:gd name="T67" fmla="*/ 334 h 427"/>
                <a:gd name="T68" fmla="*/ 331 w 552"/>
                <a:gd name="T69" fmla="*/ 311 h 427"/>
                <a:gd name="T70" fmla="*/ 278 w 552"/>
                <a:gd name="T71" fmla="*/ 280 h 427"/>
                <a:gd name="T72" fmla="*/ 229 w 552"/>
                <a:gd name="T73" fmla="*/ 244 h 427"/>
                <a:gd name="T74" fmla="*/ 180 w 552"/>
                <a:gd name="T75" fmla="*/ 206 h 427"/>
                <a:gd name="T76" fmla="*/ 136 w 552"/>
                <a:gd name="T77" fmla="*/ 166 h 427"/>
                <a:gd name="T78" fmla="*/ 93 w 552"/>
                <a:gd name="T79" fmla="*/ 122 h 427"/>
                <a:gd name="T80" fmla="*/ 54 w 552"/>
                <a:gd name="T81" fmla="*/ 75 h 427"/>
                <a:gd name="T82" fmla="*/ 17 w 552"/>
                <a:gd name="T83" fmla="*/ 25 h 427"/>
                <a:gd name="T84" fmla="*/ 0 w 552"/>
                <a:gd name="T85" fmla="*/ 0 h 427"/>
                <a:gd name="T86" fmla="*/ 0 w 552"/>
                <a:gd name="T87" fmla="*/ 0 h 427"/>
                <a:gd name="T88" fmla="*/ 0 w 552"/>
                <a:gd name="T89" fmla="*/ 1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2" h="427">
                  <a:moveTo>
                    <a:pt x="0" y="1"/>
                  </a:moveTo>
                  <a:lnTo>
                    <a:pt x="16" y="28"/>
                  </a:lnTo>
                  <a:lnTo>
                    <a:pt x="32" y="53"/>
                  </a:lnTo>
                  <a:lnTo>
                    <a:pt x="49" y="78"/>
                  </a:lnTo>
                  <a:lnTo>
                    <a:pt x="68" y="103"/>
                  </a:lnTo>
                  <a:lnTo>
                    <a:pt x="86" y="127"/>
                  </a:lnTo>
                  <a:lnTo>
                    <a:pt x="104" y="151"/>
                  </a:lnTo>
                  <a:lnTo>
                    <a:pt x="125" y="174"/>
                  </a:lnTo>
                  <a:lnTo>
                    <a:pt x="146" y="196"/>
                  </a:lnTo>
                  <a:lnTo>
                    <a:pt x="167" y="218"/>
                  </a:lnTo>
                  <a:lnTo>
                    <a:pt x="188" y="240"/>
                  </a:lnTo>
                  <a:lnTo>
                    <a:pt x="212" y="259"/>
                  </a:lnTo>
                  <a:lnTo>
                    <a:pt x="235" y="279"/>
                  </a:lnTo>
                  <a:lnTo>
                    <a:pt x="259" y="299"/>
                  </a:lnTo>
                  <a:lnTo>
                    <a:pt x="284" y="316"/>
                  </a:lnTo>
                  <a:lnTo>
                    <a:pt x="309" y="333"/>
                  </a:lnTo>
                  <a:lnTo>
                    <a:pt x="336" y="349"/>
                  </a:lnTo>
                  <a:lnTo>
                    <a:pt x="352" y="359"/>
                  </a:lnTo>
                  <a:lnTo>
                    <a:pt x="368" y="367"/>
                  </a:lnTo>
                  <a:lnTo>
                    <a:pt x="385" y="375"/>
                  </a:lnTo>
                  <a:lnTo>
                    <a:pt x="402" y="383"/>
                  </a:lnTo>
                  <a:lnTo>
                    <a:pt x="419" y="391"/>
                  </a:lnTo>
                  <a:lnTo>
                    <a:pt x="436" y="398"/>
                  </a:lnTo>
                  <a:lnTo>
                    <a:pt x="453" y="405"/>
                  </a:lnTo>
                  <a:lnTo>
                    <a:pt x="471" y="410"/>
                  </a:lnTo>
                  <a:lnTo>
                    <a:pt x="476" y="412"/>
                  </a:lnTo>
                  <a:lnTo>
                    <a:pt x="481" y="414"/>
                  </a:lnTo>
                  <a:lnTo>
                    <a:pt x="487" y="415"/>
                  </a:lnTo>
                  <a:lnTo>
                    <a:pt x="491" y="417"/>
                  </a:lnTo>
                  <a:lnTo>
                    <a:pt x="497" y="419"/>
                  </a:lnTo>
                  <a:lnTo>
                    <a:pt x="502" y="421"/>
                  </a:lnTo>
                  <a:lnTo>
                    <a:pt x="507" y="422"/>
                  </a:lnTo>
                  <a:lnTo>
                    <a:pt x="513" y="423"/>
                  </a:lnTo>
                  <a:lnTo>
                    <a:pt x="517" y="424"/>
                  </a:lnTo>
                  <a:lnTo>
                    <a:pt x="521" y="424"/>
                  </a:lnTo>
                  <a:lnTo>
                    <a:pt x="525" y="425"/>
                  </a:lnTo>
                  <a:lnTo>
                    <a:pt x="528" y="425"/>
                  </a:lnTo>
                  <a:lnTo>
                    <a:pt x="532" y="425"/>
                  </a:lnTo>
                  <a:lnTo>
                    <a:pt x="536" y="427"/>
                  </a:lnTo>
                  <a:lnTo>
                    <a:pt x="537" y="425"/>
                  </a:lnTo>
                  <a:lnTo>
                    <a:pt x="534" y="424"/>
                  </a:lnTo>
                  <a:lnTo>
                    <a:pt x="542" y="423"/>
                  </a:lnTo>
                  <a:lnTo>
                    <a:pt x="550" y="417"/>
                  </a:lnTo>
                  <a:lnTo>
                    <a:pt x="552" y="409"/>
                  </a:lnTo>
                  <a:lnTo>
                    <a:pt x="548" y="404"/>
                  </a:lnTo>
                  <a:lnTo>
                    <a:pt x="551" y="405"/>
                  </a:lnTo>
                  <a:lnTo>
                    <a:pt x="550" y="404"/>
                  </a:lnTo>
                  <a:lnTo>
                    <a:pt x="548" y="402"/>
                  </a:lnTo>
                  <a:lnTo>
                    <a:pt x="545" y="401"/>
                  </a:lnTo>
                  <a:lnTo>
                    <a:pt x="542" y="399"/>
                  </a:lnTo>
                  <a:lnTo>
                    <a:pt x="539" y="398"/>
                  </a:lnTo>
                  <a:lnTo>
                    <a:pt x="535" y="397"/>
                  </a:lnTo>
                  <a:lnTo>
                    <a:pt x="532" y="395"/>
                  </a:lnTo>
                  <a:lnTo>
                    <a:pt x="527" y="394"/>
                  </a:lnTo>
                  <a:lnTo>
                    <a:pt x="521" y="393"/>
                  </a:lnTo>
                  <a:lnTo>
                    <a:pt x="517" y="391"/>
                  </a:lnTo>
                  <a:lnTo>
                    <a:pt x="512" y="390"/>
                  </a:lnTo>
                  <a:lnTo>
                    <a:pt x="506" y="387"/>
                  </a:lnTo>
                  <a:lnTo>
                    <a:pt x="502" y="386"/>
                  </a:lnTo>
                  <a:lnTo>
                    <a:pt x="496" y="384"/>
                  </a:lnTo>
                  <a:lnTo>
                    <a:pt x="491" y="383"/>
                  </a:lnTo>
                  <a:lnTo>
                    <a:pt x="474" y="377"/>
                  </a:lnTo>
                  <a:lnTo>
                    <a:pt x="457" y="371"/>
                  </a:lnTo>
                  <a:lnTo>
                    <a:pt x="440" y="364"/>
                  </a:lnTo>
                  <a:lnTo>
                    <a:pt x="423" y="357"/>
                  </a:lnTo>
                  <a:lnTo>
                    <a:pt x="406" y="349"/>
                  </a:lnTo>
                  <a:lnTo>
                    <a:pt x="390" y="342"/>
                  </a:lnTo>
                  <a:lnTo>
                    <a:pt x="374" y="334"/>
                  </a:lnTo>
                  <a:lnTo>
                    <a:pt x="358" y="326"/>
                  </a:lnTo>
                  <a:lnTo>
                    <a:pt x="331" y="311"/>
                  </a:lnTo>
                  <a:lnTo>
                    <a:pt x="305" y="296"/>
                  </a:lnTo>
                  <a:lnTo>
                    <a:pt x="278" y="280"/>
                  </a:lnTo>
                  <a:lnTo>
                    <a:pt x="253" y="263"/>
                  </a:lnTo>
                  <a:lnTo>
                    <a:pt x="229" y="244"/>
                  </a:lnTo>
                  <a:lnTo>
                    <a:pt x="205" y="226"/>
                  </a:lnTo>
                  <a:lnTo>
                    <a:pt x="180" y="206"/>
                  </a:lnTo>
                  <a:lnTo>
                    <a:pt x="159" y="187"/>
                  </a:lnTo>
                  <a:lnTo>
                    <a:pt x="136" y="166"/>
                  </a:lnTo>
                  <a:lnTo>
                    <a:pt x="114" y="144"/>
                  </a:lnTo>
                  <a:lnTo>
                    <a:pt x="93" y="122"/>
                  </a:lnTo>
                  <a:lnTo>
                    <a:pt x="73" y="99"/>
                  </a:lnTo>
                  <a:lnTo>
                    <a:pt x="54" y="75"/>
                  </a:lnTo>
                  <a:lnTo>
                    <a:pt x="35" y="51"/>
                  </a:lnTo>
                  <a:lnTo>
                    <a:pt x="17" y="2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2" name="Freeform 125"/>
            <p:cNvSpPr>
              <a:spLocks/>
            </p:cNvSpPr>
            <p:nvPr/>
          </p:nvSpPr>
          <p:spPr bwMode="auto">
            <a:xfrm>
              <a:off x="4357" y="1242"/>
              <a:ext cx="253" cy="188"/>
            </a:xfrm>
            <a:custGeom>
              <a:avLst/>
              <a:gdLst>
                <a:gd name="T0" fmla="*/ 7 w 507"/>
                <a:gd name="T1" fmla="*/ 11 h 374"/>
                <a:gd name="T2" fmla="*/ 21 w 507"/>
                <a:gd name="T3" fmla="*/ 31 h 374"/>
                <a:gd name="T4" fmla="*/ 32 w 507"/>
                <a:gd name="T5" fmla="*/ 46 h 374"/>
                <a:gd name="T6" fmla="*/ 42 w 507"/>
                <a:gd name="T7" fmla="*/ 56 h 374"/>
                <a:gd name="T8" fmla="*/ 51 w 507"/>
                <a:gd name="T9" fmla="*/ 65 h 374"/>
                <a:gd name="T10" fmla="*/ 60 w 507"/>
                <a:gd name="T11" fmla="*/ 74 h 374"/>
                <a:gd name="T12" fmla="*/ 76 w 507"/>
                <a:gd name="T13" fmla="*/ 87 h 374"/>
                <a:gd name="T14" fmla="*/ 100 w 507"/>
                <a:gd name="T15" fmla="*/ 105 h 374"/>
                <a:gd name="T16" fmla="*/ 126 w 507"/>
                <a:gd name="T17" fmla="*/ 120 h 374"/>
                <a:gd name="T18" fmla="*/ 151 w 507"/>
                <a:gd name="T19" fmla="*/ 132 h 374"/>
                <a:gd name="T20" fmla="*/ 177 w 507"/>
                <a:gd name="T21" fmla="*/ 143 h 374"/>
                <a:gd name="T22" fmla="*/ 203 w 507"/>
                <a:gd name="T23" fmla="*/ 150 h 374"/>
                <a:gd name="T24" fmla="*/ 229 w 507"/>
                <a:gd name="T25" fmla="*/ 155 h 374"/>
                <a:gd name="T26" fmla="*/ 256 w 507"/>
                <a:gd name="T27" fmla="*/ 161 h 374"/>
                <a:gd name="T28" fmla="*/ 281 w 507"/>
                <a:gd name="T29" fmla="*/ 169 h 374"/>
                <a:gd name="T30" fmla="*/ 306 w 507"/>
                <a:gd name="T31" fmla="*/ 177 h 374"/>
                <a:gd name="T32" fmla="*/ 331 w 507"/>
                <a:gd name="T33" fmla="*/ 189 h 374"/>
                <a:gd name="T34" fmla="*/ 355 w 507"/>
                <a:gd name="T35" fmla="*/ 200 h 374"/>
                <a:gd name="T36" fmla="*/ 389 w 507"/>
                <a:gd name="T37" fmla="*/ 222 h 374"/>
                <a:gd name="T38" fmla="*/ 431 w 507"/>
                <a:gd name="T39" fmla="*/ 259 h 374"/>
                <a:gd name="T40" fmla="*/ 465 w 507"/>
                <a:gd name="T41" fmla="*/ 301 h 374"/>
                <a:gd name="T42" fmla="*/ 493 w 507"/>
                <a:gd name="T43" fmla="*/ 348 h 374"/>
                <a:gd name="T44" fmla="*/ 506 w 507"/>
                <a:gd name="T45" fmla="*/ 374 h 374"/>
                <a:gd name="T46" fmla="*/ 507 w 507"/>
                <a:gd name="T47" fmla="*/ 373 h 374"/>
                <a:gd name="T48" fmla="*/ 498 w 507"/>
                <a:gd name="T49" fmla="*/ 348 h 374"/>
                <a:gd name="T50" fmla="*/ 475 w 507"/>
                <a:gd name="T51" fmla="*/ 301 h 374"/>
                <a:gd name="T52" fmla="*/ 447 w 507"/>
                <a:gd name="T53" fmla="*/ 259 h 374"/>
                <a:gd name="T54" fmla="*/ 412 w 507"/>
                <a:gd name="T55" fmla="*/ 221 h 374"/>
                <a:gd name="T56" fmla="*/ 371 w 507"/>
                <a:gd name="T57" fmla="*/ 190 h 374"/>
                <a:gd name="T58" fmla="*/ 327 w 507"/>
                <a:gd name="T59" fmla="*/ 167 h 374"/>
                <a:gd name="T60" fmla="*/ 282 w 507"/>
                <a:gd name="T61" fmla="*/ 151 h 374"/>
                <a:gd name="T62" fmla="*/ 234 w 507"/>
                <a:gd name="T63" fmla="*/ 139 h 374"/>
                <a:gd name="T64" fmla="*/ 195 w 507"/>
                <a:gd name="T65" fmla="*/ 130 h 374"/>
                <a:gd name="T66" fmla="*/ 164 w 507"/>
                <a:gd name="T67" fmla="*/ 121 h 374"/>
                <a:gd name="T68" fmla="*/ 135 w 507"/>
                <a:gd name="T69" fmla="*/ 109 h 374"/>
                <a:gd name="T70" fmla="*/ 106 w 507"/>
                <a:gd name="T71" fmla="*/ 97 h 374"/>
                <a:gd name="T72" fmla="*/ 84 w 507"/>
                <a:gd name="T73" fmla="*/ 85 h 374"/>
                <a:gd name="T74" fmla="*/ 70 w 507"/>
                <a:gd name="T75" fmla="*/ 76 h 374"/>
                <a:gd name="T76" fmla="*/ 57 w 507"/>
                <a:gd name="T77" fmla="*/ 64 h 374"/>
                <a:gd name="T78" fmla="*/ 43 w 507"/>
                <a:gd name="T79" fmla="*/ 54 h 374"/>
                <a:gd name="T80" fmla="*/ 31 w 507"/>
                <a:gd name="T81" fmla="*/ 42 h 374"/>
                <a:gd name="T82" fmla="*/ 22 w 507"/>
                <a:gd name="T83" fmla="*/ 31 h 374"/>
                <a:gd name="T84" fmla="*/ 14 w 507"/>
                <a:gd name="T85" fmla="*/ 18 h 374"/>
                <a:gd name="T86" fmla="*/ 5 w 507"/>
                <a:gd name="T87" fmla="*/ 5 h 374"/>
                <a:gd name="T88" fmla="*/ 0 w 507"/>
                <a:gd name="T89" fmla="*/ 0 h 374"/>
                <a:gd name="T90" fmla="*/ 0 w 507"/>
                <a:gd name="T91" fmla="*/ 0 h 374"/>
                <a:gd name="T92" fmla="*/ 0 w 507"/>
                <a:gd name="T93" fmla="*/ 1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7" h="374">
                  <a:moveTo>
                    <a:pt x="0" y="1"/>
                  </a:moveTo>
                  <a:lnTo>
                    <a:pt x="7" y="11"/>
                  </a:lnTo>
                  <a:lnTo>
                    <a:pt x="14" y="20"/>
                  </a:lnTo>
                  <a:lnTo>
                    <a:pt x="21" y="31"/>
                  </a:lnTo>
                  <a:lnTo>
                    <a:pt x="29" y="41"/>
                  </a:lnTo>
                  <a:lnTo>
                    <a:pt x="32" y="46"/>
                  </a:lnTo>
                  <a:lnTo>
                    <a:pt x="37" y="50"/>
                  </a:lnTo>
                  <a:lnTo>
                    <a:pt x="42" y="56"/>
                  </a:lnTo>
                  <a:lnTo>
                    <a:pt x="46" y="61"/>
                  </a:lnTo>
                  <a:lnTo>
                    <a:pt x="51" y="65"/>
                  </a:lnTo>
                  <a:lnTo>
                    <a:pt x="55" y="70"/>
                  </a:lnTo>
                  <a:lnTo>
                    <a:pt x="60" y="74"/>
                  </a:lnTo>
                  <a:lnTo>
                    <a:pt x="65" y="78"/>
                  </a:lnTo>
                  <a:lnTo>
                    <a:pt x="76" y="87"/>
                  </a:lnTo>
                  <a:lnTo>
                    <a:pt x="88" y="97"/>
                  </a:lnTo>
                  <a:lnTo>
                    <a:pt x="100" y="105"/>
                  </a:lnTo>
                  <a:lnTo>
                    <a:pt x="113" y="113"/>
                  </a:lnTo>
                  <a:lnTo>
                    <a:pt x="126" y="120"/>
                  </a:lnTo>
                  <a:lnTo>
                    <a:pt x="138" y="127"/>
                  </a:lnTo>
                  <a:lnTo>
                    <a:pt x="151" y="132"/>
                  </a:lnTo>
                  <a:lnTo>
                    <a:pt x="165" y="138"/>
                  </a:lnTo>
                  <a:lnTo>
                    <a:pt x="177" y="143"/>
                  </a:lnTo>
                  <a:lnTo>
                    <a:pt x="190" y="147"/>
                  </a:lnTo>
                  <a:lnTo>
                    <a:pt x="203" y="150"/>
                  </a:lnTo>
                  <a:lnTo>
                    <a:pt x="215" y="153"/>
                  </a:lnTo>
                  <a:lnTo>
                    <a:pt x="229" y="155"/>
                  </a:lnTo>
                  <a:lnTo>
                    <a:pt x="242" y="159"/>
                  </a:lnTo>
                  <a:lnTo>
                    <a:pt x="256" y="161"/>
                  </a:lnTo>
                  <a:lnTo>
                    <a:pt x="268" y="165"/>
                  </a:lnTo>
                  <a:lnTo>
                    <a:pt x="281" y="169"/>
                  </a:lnTo>
                  <a:lnTo>
                    <a:pt x="294" y="173"/>
                  </a:lnTo>
                  <a:lnTo>
                    <a:pt x="306" y="177"/>
                  </a:lnTo>
                  <a:lnTo>
                    <a:pt x="319" y="183"/>
                  </a:lnTo>
                  <a:lnTo>
                    <a:pt x="331" y="189"/>
                  </a:lnTo>
                  <a:lnTo>
                    <a:pt x="343" y="195"/>
                  </a:lnTo>
                  <a:lnTo>
                    <a:pt x="355" y="200"/>
                  </a:lnTo>
                  <a:lnTo>
                    <a:pt x="366" y="207"/>
                  </a:lnTo>
                  <a:lnTo>
                    <a:pt x="389" y="222"/>
                  </a:lnTo>
                  <a:lnTo>
                    <a:pt x="411" y="240"/>
                  </a:lnTo>
                  <a:lnTo>
                    <a:pt x="431" y="259"/>
                  </a:lnTo>
                  <a:lnTo>
                    <a:pt x="449" y="279"/>
                  </a:lnTo>
                  <a:lnTo>
                    <a:pt x="465" y="301"/>
                  </a:lnTo>
                  <a:lnTo>
                    <a:pt x="479" y="324"/>
                  </a:lnTo>
                  <a:lnTo>
                    <a:pt x="493" y="348"/>
                  </a:lnTo>
                  <a:lnTo>
                    <a:pt x="504" y="373"/>
                  </a:lnTo>
                  <a:lnTo>
                    <a:pt x="506" y="374"/>
                  </a:lnTo>
                  <a:lnTo>
                    <a:pt x="506" y="374"/>
                  </a:lnTo>
                  <a:lnTo>
                    <a:pt x="507" y="373"/>
                  </a:lnTo>
                  <a:lnTo>
                    <a:pt x="507" y="372"/>
                  </a:lnTo>
                  <a:lnTo>
                    <a:pt x="498" y="348"/>
                  </a:lnTo>
                  <a:lnTo>
                    <a:pt x="487" y="324"/>
                  </a:lnTo>
                  <a:lnTo>
                    <a:pt x="475" y="301"/>
                  </a:lnTo>
                  <a:lnTo>
                    <a:pt x="462" y="279"/>
                  </a:lnTo>
                  <a:lnTo>
                    <a:pt x="447" y="259"/>
                  </a:lnTo>
                  <a:lnTo>
                    <a:pt x="431" y="240"/>
                  </a:lnTo>
                  <a:lnTo>
                    <a:pt x="412" y="221"/>
                  </a:lnTo>
                  <a:lnTo>
                    <a:pt x="392" y="204"/>
                  </a:lnTo>
                  <a:lnTo>
                    <a:pt x="371" y="190"/>
                  </a:lnTo>
                  <a:lnTo>
                    <a:pt x="350" y="177"/>
                  </a:lnTo>
                  <a:lnTo>
                    <a:pt x="327" y="167"/>
                  </a:lnTo>
                  <a:lnTo>
                    <a:pt x="305" y="159"/>
                  </a:lnTo>
                  <a:lnTo>
                    <a:pt x="282" y="151"/>
                  </a:lnTo>
                  <a:lnTo>
                    <a:pt x="258" y="145"/>
                  </a:lnTo>
                  <a:lnTo>
                    <a:pt x="234" y="139"/>
                  </a:lnTo>
                  <a:lnTo>
                    <a:pt x="210" y="133"/>
                  </a:lnTo>
                  <a:lnTo>
                    <a:pt x="195" y="130"/>
                  </a:lnTo>
                  <a:lnTo>
                    <a:pt x="179" y="125"/>
                  </a:lnTo>
                  <a:lnTo>
                    <a:pt x="164" y="121"/>
                  </a:lnTo>
                  <a:lnTo>
                    <a:pt x="150" y="115"/>
                  </a:lnTo>
                  <a:lnTo>
                    <a:pt x="135" y="109"/>
                  </a:lnTo>
                  <a:lnTo>
                    <a:pt x="120" y="104"/>
                  </a:lnTo>
                  <a:lnTo>
                    <a:pt x="106" y="97"/>
                  </a:lnTo>
                  <a:lnTo>
                    <a:pt x="92" y="90"/>
                  </a:lnTo>
                  <a:lnTo>
                    <a:pt x="84" y="85"/>
                  </a:lnTo>
                  <a:lnTo>
                    <a:pt x="77" y="80"/>
                  </a:lnTo>
                  <a:lnTo>
                    <a:pt x="70" y="76"/>
                  </a:lnTo>
                  <a:lnTo>
                    <a:pt x="64" y="70"/>
                  </a:lnTo>
                  <a:lnTo>
                    <a:pt x="57" y="64"/>
                  </a:lnTo>
                  <a:lnTo>
                    <a:pt x="50" y="60"/>
                  </a:lnTo>
                  <a:lnTo>
                    <a:pt x="43" y="54"/>
                  </a:lnTo>
                  <a:lnTo>
                    <a:pt x="37" y="48"/>
                  </a:lnTo>
                  <a:lnTo>
                    <a:pt x="31" y="42"/>
                  </a:lnTo>
                  <a:lnTo>
                    <a:pt x="27" y="37"/>
                  </a:lnTo>
                  <a:lnTo>
                    <a:pt x="22" y="31"/>
                  </a:lnTo>
                  <a:lnTo>
                    <a:pt x="19" y="24"/>
                  </a:lnTo>
                  <a:lnTo>
                    <a:pt x="14" y="18"/>
                  </a:lnTo>
                  <a:lnTo>
                    <a:pt x="9" y="12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3" name="Freeform 126"/>
            <p:cNvSpPr>
              <a:spLocks/>
            </p:cNvSpPr>
            <p:nvPr/>
          </p:nvSpPr>
          <p:spPr bwMode="auto">
            <a:xfrm>
              <a:off x="4650" y="1148"/>
              <a:ext cx="65" cy="95"/>
            </a:xfrm>
            <a:custGeom>
              <a:avLst/>
              <a:gdLst>
                <a:gd name="T0" fmla="*/ 130 w 130"/>
                <a:gd name="T1" fmla="*/ 0 h 190"/>
                <a:gd name="T2" fmla="*/ 123 w 130"/>
                <a:gd name="T3" fmla="*/ 11 h 190"/>
                <a:gd name="T4" fmla="*/ 118 w 130"/>
                <a:gd name="T5" fmla="*/ 23 h 190"/>
                <a:gd name="T6" fmla="*/ 112 w 130"/>
                <a:gd name="T7" fmla="*/ 34 h 190"/>
                <a:gd name="T8" fmla="*/ 106 w 130"/>
                <a:gd name="T9" fmla="*/ 46 h 190"/>
                <a:gd name="T10" fmla="*/ 99 w 130"/>
                <a:gd name="T11" fmla="*/ 57 h 190"/>
                <a:gd name="T12" fmla="*/ 94 w 130"/>
                <a:gd name="T13" fmla="*/ 70 h 190"/>
                <a:gd name="T14" fmla="*/ 88 w 130"/>
                <a:gd name="T15" fmla="*/ 81 h 190"/>
                <a:gd name="T16" fmla="*/ 81 w 130"/>
                <a:gd name="T17" fmla="*/ 93 h 190"/>
                <a:gd name="T18" fmla="*/ 73 w 130"/>
                <a:gd name="T19" fmla="*/ 105 h 190"/>
                <a:gd name="T20" fmla="*/ 65 w 130"/>
                <a:gd name="T21" fmla="*/ 116 h 190"/>
                <a:gd name="T22" fmla="*/ 54 w 130"/>
                <a:gd name="T23" fmla="*/ 126 h 190"/>
                <a:gd name="T24" fmla="*/ 45 w 130"/>
                <a:gd name="T25" fmla="*/ 137 h 190"/>
                <a:gd name="T26" fmla="*/ 35 w 130"/>
                <a:gd name="T27" fmla="*/ 146 h 190"/>
                <a:gd name="T28" fmla="*/ 24 w 130"/>
                <a:gd name="T29" fmla="*/ 155 h 190"/>
                <a:gd name="T30" fmla="*/ 14 w 130"/>
                <a:gd name="T31" fmla="*/ 166 h 190"/>
                <a:gd name="T32" fmla="*/ 4 w 130"/>
                <a:gd name="T33" fmla="*/ 175 h 190"/>
                <a:gd name="T34" fmla="*/ 1 w 130"/>
                <a:gd name="T35" fmla="*/ 180 h 190"/>
                <a:gd name="T36" fmla="*/ 0 w 130"/>
                <a:gd name="T37" fmla="*/ 185 h 190"/>
                <a:gd name="T38" fmla="*/ 3 w 130"/>
                <a:gd name="T39" fmla="*/ 190 h 190"/>
                <a:gd name="T40" fmla="*/ 7 w 130"/>
                <a:gd name="T41" fmla="*/ 190 h 190"/>
                <a:gd name="T42" fmla="*/ 18 w 130"/>
                <a:gd name="T43" fmla="*/ 183 h 190"/>
                <a:gd name="T44" fmla="*/ 28 w 130"/>
                <a:gd name="T45" fmla="*/ 175 h 190"/>
                <a:gd name="T46" fmla="*/ 37 w 130"/>
                <a:gd name="T47" fmla="*/ 166 h 190"/>
                <a:gd name="T48" fmla="*/ 45 w 130"/>
                <a:gd name="T49" fmla="*/ 155 h 190"/>
                <a:gd name="T50" fmla="*/ 54 w 130"/>
                <a:gd name="T51" fmla="*/ 145 h 190"/>
                <a:gd name="T52" fmla="*/ 61 w 130"/>
                <a:gd name="T53" fmla="*/ 135 h 190"/>
                <a:gd name="T54" fmla="*/ 69 w 130"/>
                <a:gd name="T55" fmla="*/ 124 h 190"/>
                <a:gd name="T56" fmla="*/ 76 w 130"/>
                <a:gd name="T57" fmla="*/ 114 h 190"/>
                <a:gd name="T58" fmla="*/ 84 w 130"/>
                <a:gd name="T59" fmla="*/ 100 h 190"/>
                <a:gd name="T60" fmla="*/ 91 w 130"/>
                <a:gd name="T61" fmla="*/ 86 h 190"/>
                <a:gd name="T62" fmla="*/ 98 w 130"/>
                <a:gd name="T63" fmla="*/ 71 h 190"/>
                <a:gd name="T64" fmla="*/ 104 w 130"/>
                <a:gd name="T65" fmla="*/ 57 h 190"/>
                <a:gd name="T66" fmla="*/ 110 w 130"/>
                <a:gd name="T67" fmla="*/ 42 h 190"/>
                <a:gd name="T68" fmla="*/ 117 w 130"/>
                <a:gd name="T69" fmla="*/ 28 h 190"/>
                <a:gd name="T70" fmla="*/ 123 w 130"/>
                <a:gd name="T71" fmla="*/ 13 h 190"/>
                <a:gd name="T72" fmla="*/ 130 w 130"/>
                <a:gd name="T73" fmla="*/ 0 h 190"/>
                <a:gd name="T74" fmla="*/ 130 w 130"/>
                <a:gd name="T75" fmla="*/ 0 h 190"/>
                <a:gd name="T76" fmla="*/ 130 w 130"/>
                <a:gd name="T77" fmla="*/ 0 h 190"/>
                <a:gd name="T78" fmla="*/ 130 w 130"/>
                <a:gd name="T79" fmla="*/ 0 h 190"/>
                <a:gd name="T80" fmla="*/ 130 w 130"/>
                <a:gd name="T81" fmla="*/ 0 h 190"/>
                <a:gd name="T82" fmla="*/ 130 w 130"/>
                <a:gd name="T8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0" h="190">
                  <a:moveTo>
                    <a:pt x="130" y="0"/>
                  </a:moveTo>
                  <a:lnTo>
                    <a:pt x="123" y="11"/>
                  </a:lnTo>
                  <a:lnTo>
                    <a:pt x="118" y="23"/>
                  </a:lnTo>
                  <a:lnTo>
                    <a:pt x="112" y="34"/>
                  </a:lnTo>
                  <a:lnTo>
                    <a:pt x="106" y="46"/>
                  </a:lnTo>
                  <a:lnTo>
                    <a:pt x="99" y="57"/>
                  </a:lnTo>
                  <a:lnTo>
                    <a:pt x="94" y="70"/>
                  </a:lnTo>
                  <a:lnTo>
                    <a:pt x="88" y="81"/>
                  </a:lnTo>
                  <a:lnTo>
                    <a:pt x="81" y="93"/>
                  </a:lnTo>
                  <a:lnTo>
                    <a:pt x="73" y="105"/>
                  </a:lnTo>
                  <a:lnTo>
                    <a:pt x="65" y="116"/>
                  </a:lnTo>
                  <a:lnTo>
                    <a:pt x="54" y="126"/>
                  </a:lnTo>
                  <a:lnTo>
                    <a:pt x="45" y="137"/>
                  </a:lnTo>
                  <a:lnTo>
                    <a:pt x="35" y="146"/>
                  </a:lnTo>
                  <a:lnTo>
                    <a:pt x="24" y="155"/>
                  </a:lnTo>
                  <a:lnTo>
                    <a:pt x="14" y="166"/>
                  </a:lnTo>
                  <a:lnTo>
                    <a:pt x="4" y="175"/>
                  </a:lnTo>
                  <a:lnTo>
                    <a:pt x="1" y="180"/>
                  </a:lnTo>
                  <a:lnTo>
                    <a:pt x="0" y="185"/>
                  </a:lnTo>
                  <a:lnTo>
                    <a:pt x="3" y="190"/>
                  </a:lnTo>
                  <a:lnTo>
                    <a:pt x="7" y="190"/>
                  </a:lnTo>
                  <a:lnTo>
                    <a:pt x="18" y="183"/>
                  </a:lnTo>
                  <a:lnTo>
                    <a:pt x="28" y="175"/>
                  </a:lnTo>
                  <a:lnTo>
                    <a:pt x="37" y="166"/>
                  </a:lnTo>
                  <a:lnTo>
                    <a:pt x="45" y="155"/>
                  </a:lnTo>
                  <a:lnTo>
                    <a:pt x="54" y="145"/>
                  </a:lnTo>
                  <a:lnTo>
                    <a:pt x="61" y="135"/>
                  </a:lnTo>
                  <a:lnTo>
                    <a:pt x="69" y="124"/>
                  </a:lnTo>
                  <a:lnTo>
                    <a:pt x="76" y="114"/>
                  </a:lnTo>
                  <a:lnTo>
                    <a:pt x="84" y="100"/>
                  </a:lnTo>
                  <a:lnTo>
                    <a:pt x="91" y="86"/>
                  </a:lnTo>
                  <a:lnTo>
                    <a:pt x="98" y="71"/>
                  </a:lnTo>
                  <a:lnTo>
                    <a:pt x="104" y="57"/>
                  </a:lnTo>
                  <a:lnTo>
                    <a:pt x="110" y="42"/>
                  </a:lnTo>
                  <a:lnTo>
                    <a:pt x="117" y="28"/>
                  </a:lnTo>
                  <a:lnTo>
                    <a:pt x="123" y="13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4" name="Freeform 127"/>
            <p:cNvSpPr>
              <a:spLocks/>
            </p:cNvSpPr>
            <p:nvPr/>
          </p:nvSpPr>
          <p:spPr bwMode="auto">
            <a:xfrm>
              <a:off x="4578" y="1455"/>
              <a:ext cx="104" cy="58"/>
            </a:xfrm>
            <a:custGeom>
              <a:avLst/>
              <a:gdLst>
                <a:gd name="T0" fmla="*/ 209 w 209"/>
                <a:gd name="T1" fmla="*/ 0 h 116"/>
                <a:gd name="T2" fmla="*/ 195 w 209"/>
                <a:gd name="T3" fmla="*/ 9 h 116"/>
                <a:gd name="T4" fmla="*/ 180 w 209"/>
                <a:gd name="T5" fmla="*/ 19 h 116"/>
                <a:gd name="T6" fmla="*/ 166 w 209"/>
                <a:gd name="T7" fmla="*/ 29 h 116"/>
                <a:gd name="T8" fmla="*/ 152 w 209"/>
                <a:gd name="T9" fmla="*/ 38 h 116"/>
                <a:gd name="T10" fmla="*/ 138 w 209"/>
                <a:gd name="T11" fmla="*/ 47 h 116"/>
                <a:gd name="T12" fmla="*/ 125 w 209"/>
                <a:gd name="T13" fmla="*/ 57 h 116"/>
                <a:gd name="T14" fmla="*/ 111 w 209"/>
                <a:gd name="T15" fmla="*/ 65 h 116"/>
                <a:gd name="T16" fmla="*/ 97 w 209"/>
                <a:gd name="T17" fmla="*/ 72 h 116"/>
                <a:gd name="T18" fmla="*/ 84 w 209"/>
                <a:gd name="T19" fmla="*/ 77 h 116"/>
                <a:gd name="T20" fmla="*/ 73 w 209"/>
                <a:gd name="T21" fmla="*/ 82 h 116"/>
                <a:gd name="T22" fmla="*/ 62 w 209"/>
                <a:gd name="T23" fmla="*/ 87 h 116"/>
                <a:gd name="T24" fmla="*/ 51 w 209"/>
                <a:gd name="T25" fmla="*/ 90 h 116"/>
                <a:gd name="T26" fmla="*/ 41 w 209"/>
                <a:gd name="T27" fmla="*/ 95 h 116"/>
                <a:gd name="T28" fmla="*/ 29 w 209"/>
                <a:gd name="T29" fmla="*/ 98 h 116"/>
                <a:gd name="T30" fmla="*/ 18 w 209"/>
                <a:gd name="T31" fmla="*/ 102 h 116"/>
                <a:gd name="T32" fmla="*/ 5 w 209"/>
                <a:gd name="T33" fmla="*/ 106 h 116"/>
                <a:gd name="T34" fmla="*/ 3 w 209"/>
                <a:gd name="T35" fmla="*/ 109 h 116"/>
                <a:gd name="T36" fmla="*/ 0 w 209"/>
                <a:gd name="T37" fmla="*/ 111 h 116"/>
                <a:gd name="T38" fmla="*/ 0 w 209"/>
                <a:gd name="T39" fmla="*/ 114 h 116"/>
                <a:gd name="T40" fmla="*/ 4 w 209"/>
                <a:gd name="T41" fmla="*/ 116 h 116"/>
                <a:gd name="T42" fmla="*/ 18 w 209"/>
                <a:gd name="T43" fmla="*/ 116 h 116"/>
                <a:gd name="T44" fmla="*/ 33 w 209"/>
                <a:gd name="T45" fmla="*/ 112 h 116"/>
                <a:gd name="T46" fmla="*/ 48 w 209"/>
                <a:gd name="T47" fmla="*/ 107 h 116"/>
                <a:gd name="T48" fmla="*/ 62 w 209"/>
                <a:gd name="T49" fmla="*/ 102 h 116"/>
                <a:gd name="T50" fmla="*/ 76 w 209"/>
                <a:gd name="T51" fmla="*/ 95 h 116"/>
                <a:gd name="T52" fmla="*/ 90 w 209"/>
                <a:gd name="T53" fmla="*/ 87 h 116"/>
                <a:gd name="T54" fmla="*/ 104 w 209"/>
                <a:gd name="T55" fmla="*/ 80 h 116"/>
                <a:gd name="T56" fmla="*/ 117 w 209"/>
                <a:gd name="T57" fmla="*/ 73 h 116"/>
                <a:gd name="T58" fmla="*/ 129 w 209"/>
                <a:gd name="T59" fmla="*/ 66 h 116"/>
                <a:gd name="T60" fmla="*/ 142 w 209"/>
                <a:gd name="T61" fmla="*/ 58 h 116"/>
                <a:gd name="T62" fmla="*/ 153 w 209"/>
                <a:gd name="T63" fmla="*/ 49 h 116"/>
                <a:gd name="T64" fmla="*/ 165 w 209"/>
                <a:gd name="T65" fmla="*/ 39 h 116"/>
                <a:gd name="T66" fmla="*/ 176 w 209"/>
                <a:gd name="T67" fmla="*/ 30 h 116"/>
                <a:gd name="T68" fmla="*/ 188 w 209"/>
                <a:gd name="T69" fmla="*/ 20 h 116"/>
                <a:gd name="T70" fmla="*/ 198 w 209"/>
                <a:gd name="T71" fmla="*/ 11 h 116"/>
                <a:gd name="T72" fmla="*/ 209 w 209"/>
                <a:gd name="T73" fmla="*/ 0 h 116"/>
                <a:gd name="T74" fmla="*/ 209 w 209"/>
                <a:gd name="T75" fmla="*/ 0 h 116"/>
                <a:gd name="T76" fmla="*/ 209 w 209"/>
                <a:gd name="T77" fmla="*/ 0 h 116"/>
                <a:gd name="T78" fmla="*/ 209 w 209"/>
                <a:gd name="T79" fmla="*/ 0 h 116"/>
                <a:gd name="T80" fmla="*/ 209 w 209"/>
                <a:gd name="T81" fmla="*/ 0 h 116"/>
                <a:gd name="T82" fmla="*/ 209 w 209"/>
                <a:gd name="T8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" h="116">
                  <a:moveTo>
                    <a:pt x="209" y="0"/>
                  </a:moveTo>
                  <a:lnTo>
                    <a:pt x="195" y="9"/>
                  </a:lnTo>
                  <a:lnTo>
                    <a:pt x="180" y="19"/>
                  </a:lnTo>
                  <a:lnTo>
                    <a:pt x="166" y="29"/>
                  </a:lnTo>
                  <a:lnTo>
                    <a:pt x="152" y="38"/>
                  </a:lnTo>
                  <a:lnTo>
                    <a:pt x="138" y="47"/>
                  </a:lnTo>
                  <a:lnTo>
                    <a:pt x="125" y="57"/>
                  </a:lnTo>
                  <a:lnTo>
                    <a:pt x="111" y="65"/>
                  </a:lnTo>
                  <a:lnTo>
                    <a:pt x="97" y="72"/>
                  </a:lnTo>
                  <a:lnTo>
                    <a:pt x="84" y="77"/>
                  </a:lnTo>
                  <a:lnTo>
                    <a:pt x="73" y="82"/>
                  </a:lnTo>
                  <a:lnTo>
                    <a:pt x="62" y="87"/>
                  </a:lnTo>
                  <a:lnTo>
                    <a:pt x="51" y="90"/>
                  </a:lnTo>
                  <a:lnTo>
                    <a:pt x="41" y="95"/>
                  </a:lnTo>
                  <a:lnTo>
                    <a:pt x="29" y="98"/>
                  </a:lnTo>
                  <a:lnTo>
                    <a:pt x="18" y="102"/>
                  </a:lnTo>
                  <a:lnTo>
                    <a:pt x="5" y="106"/>
                  </a:lnTo>
                  <a:lnTo>
                    <a:pt x="3" y="109"/>
                  </a:lnTo>
                  <a:lnTo>
                    <a:pt x="0" y="111"/>
                  </a:lnTo>
                  <a:lnTo>
                    <a:pt x="0" y="114"/>
                  </a:lnTo>
                  <a:lnTo>
                    <a:pt x="4" y="116"/>
                  </a:lnTo>
                  <a:lnTo>
                    <a:pt x="18" y="116"/>
                  </a:lnTo>
                  <a:lnTo>
                    <a:pt x="33" y="112"/>
                  </a:lnTo>
                  <a:lnTo>
                    <a:pt x="48" y="107"/>
                  </a:lnTo>
                  <a:lnTo>
                    <a:pt x="62" y="102"/>
                  </a:lnTo>
                  <a:lnTo>
                    <a:pt x="76" y="95"/>
                  </a:lnTo>
                  <a:lnTo>
                    <a:pt x="90" y="87"/>
                  </a:lnTo>
                  <a:lnTo>
                    <a:pt x="104" y="80"/>
                  </a:lnTo>
                  <a:lnTo>
                    <a:pt x="117" y="73"/>
                  </a:lnTo>
                  <a:lnTo>
                    <a:pt x="129" y="66"/>
                  </a:lnTo>
                  <a:lnTo>
                    <a:pt x="142" y="58"/>
                  </a:lnTo>
                  <a:lnTo>
                    <a:pt x="153" y="49"/>
                  </a:lnTo>
                  <a:lnTo>
                    <a:pt x="165" y="39"/>
                  </a:lnTo>
                  <a:lnTo>
                    <a:pt x="176" y="30"/>
                  </a:lnTo>
                  <a:lnTo>
                    <a:pt x="188" y="20"/>
                  </a:lnTo>
                  <a:lnTo>
                    <a:pt x="198" y="11"/>
                  </a:lnTo>
                  <a:lnTo>
                    <a:pt x="209" y="0"/>
                  </a:lnTo>
                  <a:lnTo>
                    <a:pt x="209" y="0"/>
                  </a:lnTo>
                  <a:lnTo>
                    <a:pt x="209" y="0"/>
                  </a:lnTo>
                  <a:lnTo>
                    <a:pt x="209" y="0"/>
                  </a:lnTo>
                  <a:lnTo>
                    <a:pt x="209" y="0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5" name="Freeform 128"/>
            <p:cNvSpPr>
              <a:spLocks/>
            </p:cNvSpPr>
            <p:nvPr/>
          </p:nvSpPr>
          <p:spPr bwMode="auto">
            <a:xfrm>
              <a:off x="4214" y="1093"/>
              <a:ext cx="155" cy="175"/>
            </a:xfrm>
            <a:custGeom>
              <a:avLst/>
              <a:gdLst>
                <a:gd name="T0" fmla="*/ 299 w 308"/>
                <a:gd name="T1" fmla="*/ 333 h 349"/>
                <a:gd name="T2" fmla="*/ 283 w 308"/>
                <a:gd name="T3" fmla="*/ 302 h 349"/>
                <a:gd name="T4" fmla="*/ 269 w 308"/>
                <a:gd name="T5" fmla="*/ 271 h 349"/>
                <a:gd name="T6" fmla="*/ 257 w 308"/>
                <a:gd name="T7" fmla="*/ 238 h 349"/>
                <a:gd name="T8" fmla="*/ 247 w 308"/>
                <a:gd name="T9" fmla="*/ 209 h 349"/>
                <a:gd name="T10" fmla="*/ 240 w 308"/>
                <a:gd name="T11" fmla="*/ 185 h 349"/>
                <a:gd name="T12" fmla="*/ 231 w 308"/>
                <a:gd name="T13" fmla="*/ 160 h 349"/>
                <a:gd name="T14" fmla="*/ 216 w 308"/>
                <a:gd name="T15" fmla="*/ 141 h 349"/>
                <a:gd name="T16" fmla="*/ 201 w 308"/>
                <a:gd name="T17" fmla="*/ 128 h 349"/>
                <a:gd name="T18" fmla="*/ 190 w 308"/>
                <a:gd name="T19" fmla="*/ 120 h 349"/>
                <a:gd name="T20" fmla="*/ 178 w 308"/>
                <a:gd name="T21" fmla="*/ 112 h 349"/>
                <a:gd name="T22" fmla="*/ 166 w 308"/>
                <a:gd name="T23" fmla="*/ 104 h 349"/>
                <a:gd name="T24" fmla="*/ 155 w 308"/>
                <a:gd name="T25" fmla="*/ 96 h 349"/>
                <a:gd name="T26" fmla="*/ 147 w 308"/>
                <a:gd name="T27" fmla="*/ 87 h 349"/>
                <a:gd name="T28" fmla="*/ 138 w 308"/>
                <a:gd name="T29" fmla="*/ 79 h 349"/>
                <a:gd name="T30" fmla="*/ 129 w 308"/>
                <a:gd name="T31" fmla="*/ 72 h 349"/>
                <a:gd name="T32" fmla="*/ 115 w 308"/>
                <a:gd name="T33" fmla="*/ 65 h 349"/>
                <a:gd name="T34" fmla="*/ 99 w 308"/>
                <a:gd name="T35" fmla="*/ 58 h 349"/>
                <a:gd name="T36" fmla="*/ 83 w 308"/>
                <a:gd name="T37" fmla="*/ 51 h 349"/>
                <a:gd name="T38" fmla="*/ 68 w 308"/>
                <a:gd name="T39" fmla="*/ 43 h 349"/>
                <a:gd name="T40" fmla="*/ 53 w 308"/>
                <a:gd name="T41" fmla="*/ 34 h 349"/>
                <a:gd name="T42" fmla="*/ 40 w 308"/>
                <a:gd name="T43" fmla="*/ 23 h 349"/>
                <a:gd name="T44" fmla="*/ 27 w 308"/>
                <a:gd name="T45" fmla="*/ 13 h 349"/>
                <a:gd name="T46" fmla="*/ 14 w 308"/>
                <a:gd name="T47" fmla="*/ 4 h 349"/>
                <a:gd name="T48" fmla="*/ 3 w 308"/>
                <a:gd name="T49" fmla="*/ 1 h 349"/>
                <a:gd name="T50" fmla="*/ 0 w 308"/>
                <a:gd name="T51" fmla="*/ 7 h 349"/>
                <a:gd name="T52" fmla="*/ 10 w 308"/>
                <a:gd name="T53" fmla="*/ 19 h 349"/>
                <a:gd name="T54" fmla="*/ 32 w 308"/>
                <a:gd name="T55" fmla="*/ 36 h 349"/>
                <a:gd name="T56" fmla="*/ 55 w 308"/>
                <a:gd name="T57" fmla="*/ 52 h 349"/>
                <a:gd name="T58" fmla="*/ 80 w 308"/>
                <a:gd name="T59" fmla="*/ 65 h 349"/>
                <a:gd name="T60" fmla="*/ 100 w 308"/>
                <a:gd name="T61" fmla="*/ 72 h 349"/>
                <a:gd name="T62" fmla="*/ 115 w 308"/>
                <a:gd name="T63" fmla="*/ 80 h 349"/>
                <a:gd name="T64" fmla="*/ 128 w 308"/>
                <a:gd name="T65" fmla="*/ 88 h 349"/>
                <a:gd name="T66" fmla="*/ 141 w 308"/>
                <a:gd name="T67" fmla="*/ 98 h 349"/>
                <a:gd name="T68" fmla="*/ 153 w 308"/>
                <a:gd name="T69" fmla="*/ 107 h 349"/>
                <a:gd name="T70" fmla="*/ 164 w 308"/>
                <a:gd name="T71" fmla="*/ 115 h 349"/>
                <a:gd name="T72" fmla="*/ 177 w 308"/>
                <a:gd name="T73" fmla="*/ 123 h 349"/>
                <a:gd name="T74" fmla="*/ 190 w 308"/>
                <a:gd name="T75" fmla="*/ 130 h 349"/>
                <a:gd name="T76" fmla="*/ 207 w 308"/>
                <a:gd name="T77" fmla="*/ 144 h 349"/>
                <a:gd name="T78" fmla="*/ 224 w 308"/>
                <a:gd name="T79" fmla="*/ 166 h 349"/>
                <a:gd name="T80" fmla="*/ 236 w 308"/>
                <a:gd name="T81" fmla="*/ 193 h 349"/>
                <a:gd name="T82" fmla="*/ 244 w 308"/>
                <a:gd name="T83" fmla="*/ 220 h 349"/>
                <a:gd name="T84" fmla="*/ 253 w 308"/>
                <a:gd name="T85" fmla="*/ 250 h 349"/>
                <a:gd name="T86" fmla="*/ 266 w 308"/>
                <a:gd name="T87" fmla="*/ 280 h 349"/>
                <a:gd name="T88" fmla="*/ 282 w 308"/>
                <a:gd name="T89" fmla="*/ 309 h 349"/>
                <a:gd name="T90" fmla="*/ 299 w 308"/>
                <a:gd name="T91" fmla="*/ 337 h 349"/>
                <a:gd name="T92" fmla="*/ 308 w 308"/>
                <a:gd name="T93" fmla="*/ 349 h 349"/>
                <a:gd name="T94" fmla="*/ 308 w 308"/>
                <a:gd name="T95" fmla="*/ 349 h 349"/>
                <a:gd name="T96" fmla="*/ 308 w 308"/>
                <a:gd name="T97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8" h="349">
                  <a:moveTo>
                    <a:pt x="308" y="349"/>
                  </a:moveTo>
                  <a:lnTo>
                    <a:pt x="299" y="333"/>
                  </a:lnTo>
                  <a:lnTo>
                    <a:pt x="290" y="318"/>
                  </a:lnTo>
                  <a:lnTo>
                    <a:pt x="283" y="302"/>
                  </a:lnTo>
                  <a:lnTo>
                    <a:pt x="276" y="286"/>
                  </a:lnTo>
                  <a:lnTo>
                    <a:pt x="269" y="271"/>
                  </a:lnTo>
                  <a:lnTo>
                    <a:pt x="262" y="254"/>
                  </a:lnTo>
                  <a:lnTo>
                    <a:pt x="257" y="238"/>
                  </a:lnTo>
                  <a:lnTo>
                    <a:pt x="251" y="220"/>
                  </a:lnTo>
                  <a:lnTo>
                    <a:pt x="247" y="209"/>
                  </a:lnTo>
                  <a:lnTo>
                    <a:pt x="244" y="196"/>
                  </a:lnTo>
                  <a:lnTo>
                    <a:pt x="240" y="185"/>
                  </a:lnTo>
                  <a:lnTo>
                    <a:pt x="236" y="172"/>
                  </a:lnTo>
                  <a:lnTo>
                    <a:pt x="231" y="160"/>
                  </a:lnTo>
                  <a:lnTo>
                    <a:pt x="224" y="150"/>
                  </a:lnTo>
                  <a:lnTo>
                    <a:pt x="216" y="141"/>
                  </a:lnTo>
                  <a:lnTo>
                    <a:pt x="207" y="133"/>
                  </a:lnTo>
                  <a:lnTo>
                    <a:pt x="201" y="128"/>
                  </a:lnTo>
                  <a:lnTo>
                    <a:pt x="196" y="125"/>
                  </a:lnTo>
                  <a:lnTo>
                    <a:pt x="190" y="120"/>
                  </a:lnTo>
                  <a:lnTo>
                    <a:pt x="184" y="115"/>
                  </a:lnTo>
                  <a:lnTo>
                    <a:pt x="178" y="112"/>
                  </a:lnTo>
                  <a:lnTo>
                    <a:pt x="171" y="107"/>
                  </a:lnTo>
                  <a:lnTo>
                    <a:pt x="166" y="104"/>
                  </a:lnTo>
                  <a:lnTo>
                    <a:pt x="160" y="99"/>
                  </a:lnTo>
                  <a:lnTo>
                    <a:pt x="155" y="96"/>
                  </a:lnTo>
                  <a:lnTo>
                    <a:pt x="151" y="91"/>
                  </a:lnTo>
                  <a:lnTo>
                    <a:pt x="147" y="87"/>
                  </a:lnTo>
                  <a:lnTo>
                    <a:pt x="143" y="82"/>
                  </a:lnTo>
                  <a:lnTo>
                    <a:pt x="138" y="79"/>
                  </a:lnTo>
                  <a:lnTo>
                    <a:pt x="133" y="74"/>
                  </a:lnTo>
                  <a:lnTo>
                    <a:pt x="129" y="72"/>
                  </a:lnTo>
                  <a:lnTo>
                    <a:pt x="123" y="68"/>
                  </a:lnTo>
                  <a:lnTo>
                    <a:pt x="115" y="65"/>
                  </a:lnTo>
                  <a:lnTo>
                    <a:pt x="107" y="61"/>
                  </a:lnTo>
                  <a:lnTo>
                    <a:pt x="99" y="58"/>
                  </a:lnTo>
                  <a:lnTo>
                    <a:pt x="91" y="54"/>
                  </a:lnTo>
                  <a:lnTo>
                    <a:pt x="83" y="51"/>
                  </a:lnTo>
                  <a:lnTo>
                    <a:pt x="75" y="46"/>
                  </a:lnTo>
                  <a:lnTo>
                    <a:pt x="68" y="43"/>
                  </a:lnTo>
                  <a:lnTo>
                    <a:pt x="60" y="38"/>
                  </a:lnTo>
                  <a:lnTo>
                    <a:pt x="53" y="34"/>
                  </a:lnTo>
                  <a:lnTo>
                    <a:pt x="46" y="29"/>
                  </a:lnTo>
                  <a:lnTo>
                    <a:pt x="40" y="23"/>
                  </a:lnTo>
                  <a:lnTo>
                    <a:pt x="33" y="19"/>
                  </a:lnTo>
                  <a:lnTo>
                    <a:pt x="27" y="13"/>
                  </a:lnTo>
                  <a:lnTo>
                    <a:pt x="20" y="8"/>
                  </a:lnTo>
                  <a:lnTo>
                    <a:pt x="14" y="4"/>
                  </a:lnTo>
                  <a:lnTo>
                    <a:pt x="6" y="0"/>
                  </a:lnTo>
                  <a:lnTo>
                    <a:pt x="3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9"/>
                  </a:lnTo>
                  <a:lnTo>
                    <a:pt x="10" y="19"/>
                  </a:lnTo>
                  <a:lnTo>
                    <a:pt x="22" y="28"/>
                  </a:lnTo>
                  <a:lnTo>
                    <a:pt x="32" y="36"/>
                  </a:lnTo>
                  <a:lnTo>
                    <a:pt x="44" y="44"/>
                  </a:lnTo>
                  <a:lnTo>
                    <a:pt x="55" y="52"/>
                  </a:lnTo>
                  <a:lnTo>
                    <a:pt x="68" y="58"/>
                  </a:lnTo>
                  <a:lnTo>
                    <a:pt x="80" y="65"/>
                  </a:lnTo>
                  <a:lnTo>
                    <a:pt x="93" y="69"/>
                  </a:lnTo>
                  <a:lnTo>
                    <a:pt x="100" y="72"/>
                  </a:lnTo>
                  <a:lnTo>
                    <a:pt x="108" y="75"/>
                  </a:lnTo>
                  <a:lnTo>
                    <a:pt x="115" y="80"/>
                  </a:lnTo>
                  <a:lnTo>
                    <a:pt x="122" y="83"/>
                  </a:lnTo>
                  <a:lnTo>
                    <a:pt x="128" y="88"/>
                  </a:lnTo>
                  <a:lnTo>
                    <a:pt x="134" y="92"/>
                  </a:lnTo>
                  <a:lnTo>
                    <a:pt x="141" y="98"/>
                  </a:lnTo>
                  <a:lnTo>
                    <a:pt x="147" y="103"/>
                  </a:lnTo>
                  <a:lnTo>
                    <a:pt x="153" y="107"/>
                  </a:lnTo>
                  <a:lnTo>
                    <a:pt x="159" y="112"/>
                  </a:lnTo>
                  <a:lnTo>
                    <a:pt x="164" y="115"/>
                  </a:lnTo>
                  <a:lnTo>
                    <a:pt x="170" y="120"/>
                  </a:lnTo>
                  <a:lnTo>
                    <a:pt x="177" y="123"/>
                  </a:lnTo>
                  <a:lnTo>
                    <a:pt x="183" y="127"/>
                  </a:lnTo>
                  <a:lnTo>
                    <a:pt x="190" y="130"/>
                  </a:lnTo>
                  <a:lnTo>
                    <a:pt x="196" y="135"/>
                  </a:lnTo>
                  <a:lnTo>
                    <a:pt x="207" y="144"/>
                  </a:lnTo>
                  <a:lnTo>
                    <a:pt x="216" y="155"/>
                  </a:lnTo>
                  <a:lnTo>
                    <a:pt x="224" y="166"/>
                  </a:lnTo>
                  <a:lnTo>
                    <a:pt x="230" y="179"/>
                  </a:lnTo>
                  <a:lnTo>
                    <a:pt x="236" y="193"/>
                  </a:lnTo>
                  <a:lnTo>
                    <a:pt x="240" y="206"/>
                  </a:lnTo>
                  <a:lnTo>
                    <a:pt x="244" y="220"/>
                  </a:lnTo>
                  <a:lnTo>
                    <a:pt x="248" y="234"/>
                  </a:lnTo>
                  <a:lnTo>
                    <a:pt x="253" y="250"/>
                  </a:lnTo>
                  <a:lnTo>
                    <a:pt x="259" y="265"/>
                  </a:lnTo>
                  <a:lnTo>
                    <a:pt x="266" y="280"/>
                  </a:lnTo>
                  <a:lnTo>
                    <a:pt x="274" y="295"/>
                  </a:lnTo>
                  <a:lnTo>
                    <a:pt x="282" y="309"/>
                  </a:lnTo>
                  <a:lnTo>
                    <a:pt x="290" y="323"/>
                  </a:lnTo>
                  <a:lnTo>
                    <a:pt x="299" y="337"/>
                  </a:lnTo>
                  <a:lnTo>
                    <a:pt x="308" y="349"/>
                  </a:lnTo>
                  <a:lnTo>
                    <a:pt x="308" y="349"/>
                  </a:lnTo>
                  <a:lnTo>
                    <a:pt x="308" y="349"/>
                  </a:lnTo>
                  <a:lnTo>
                    <a:pt x="308" y="349"/>
                  </a:lnTo>
                  <a:lnTo>
                    <a:pt x="308" y="349"/>
                  </a:lnTo>
                  <a:lnTo>
                    <a:pt x="308" y="3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6" name="Freeform 129"/>
            <p:cNvSpPr>
              <a:spLocks/>
            </p:cNvSpPr>
            <p:nvPr/>
          </p:nvSpPr>
          <p:spPr bwMode="auto">
            <a:xfrm>
              <a:off x="4213" y="1101"/>
              <a:ext cx="81" cy="66"/>
            </a:xfrm>
            <a:custGeom>
              <a:avLst/>
              <a:gdLst>
                <a:gd name="T0" fmla="*/ 0 w 162"/>
                <a:gd name="T1" fmla="*/ 0 h 133"/>
                <a:gd name="T2" fmla="*/ 5 w 162"/>
                <a:gd name="T3" fmla="*/ 12 h 133"/>
                <a:gd name="T4" fmla="*/ 10 w 162"/>
                <a:gd name="T5" fmla="*/ 22 h 133"/>
                <a:gd name="T6" fmla="*/ 14 w 162"/>
                <a:gd name="T7" fmla="*/ 30 h 133"/>
                <a:gd name="T8" fmla="*/ 21 w 162"/>
                <a:gd name="T9" fmla="*/ 37 h 133"/>
                <a:gd name="T10" fmla="*/ 30 w 162"/>
                <a:gd name="T11" fmla="*/ 44 h 133"/>
                <a:gd name="T12" fmla="*/ 40 w 162"/>
                <a:gd name="T13" fmla="*/ 51 h 133"/>
                <a:gd name="T14" fmla="*/ 52 w 162"/>
                <a:gd name="T15" fmla="*/ 58 h 133"/>
                <a:gd name="T16" fmla="*/ 66 w 162"/>
                <a:gd name="T17" fmla="*/ 65 h 133"/>
                <a:gd name="T18" fmla="*/ 73 w 162"/>
                <a:gd name="T19" fmla="*/ 68 h 133"/>
                <a:gd name="T20" fmla="*/ 79 w 162"/>
                <a:gd name="T21" fmla="*/ 72 h 133"/>
                <a:gd name="T22" fmla="*/ 85 w 162"/>
                <a:gd name="T23" fmla="*/ 76 h 133"/>
                <a:gd name="T24" fmla="*/ 90 w 162"/>
                <a:gd name="T25" fmla="*/ 81 h 133"/>
                <a:gd name="T26" fmla="*/ 96 w 162"/>
                <a:gd name="T27" fmla="*/ 86 h 133"/>
                <a:gd name="T28" fmla="*/ 102 w 162"/>
                <a:gd name="T29" fmla="*/ 90 h 133"/>
                <a:gd name="T30" fmla="*/ 108 w 162"/>
                <a:gd name="T31" fmla="*/ 96 h 133"/>
                <a:gd name="T32" fmla="*/ 113 w 162"/>
                <a:gd name="T33" fmla="*/ 101 h 133"/>
                <a:gd name="T34" fmla="*/ 119 w 162"/>
                <a:gd name="T35" fmla="*/ 105 h 133"/>
                <a:gd name="T36" fmla="*/ 124 w 162"/>
                <a:gd name="T37" fmla="*/ 110 h 133"/>
                <a:gd name="T38" fmla="*/ 129 w 162"/>
                <a:gd name="T39" fmla="*/ 113 h 133"/>
                <a:gd name="T40" fmla="*/ 135 w 162"/>
                <a:gd name="T41" fmla="*/ 117 h 133"/>
                <a:gd name="T42" fmla="*/ 140 w 162"/>
                <a:gd name="T43" fmla="*/ 121 h 133"/>
                <a:gd name="T44" fmla="*/ 146 w 162"/>
                <a:gd name="T45" fmla="*/ 125 h 133"/>
                <a:gd name="T46" fmla="*/ 151 w 162"/>
                <a:gd name="T47" fmla="*/ 128 h 133"/>
                <a:gd name="T48" fmla="*/ 157 w 162"/>
                <a:gd name="T49" fmla="*/ 133 h 133"/>
                <a:gd name="T50" fmla="*/ 158 w 162"/>
                <a:gd name="T51" fmla="*/ 133 h 133"/>
                <a:gd name="T52" fmla="*/ 161 w 162"/>
                <a:gd name="T53" fmla="*/ 133 h 133"/>
                <a:gd name="T54" fmla="*/ 162 w 162"/>
                <a:gd name="T55" fmla="*/ 131 h 133"/>
                <a:gd name="T56" fmla="*/ 161 w 162"/>
                <a:gd name="T57" fmla="*/ 129 h 133"/>
                <a:gd name="T58" fmla="*/ 151 w 162"/>
                <a:gd name="T59" fmla="*/ 121 h 133"/>
                <a:gd name="T60" fmla="*/ 142 w 162"/>
                <a:gd name="T61" fmla="*/ 114 h 133"/>
                <a:gd name="T62" fmla="*/ 132 w 162"/>
                <a:gd name="T63" fmla="*/ 107 h 133"/>
                <a:gd name="T64" fmla="*/ 123 w 162"/>
                <a:gd name="T65" fmla="*/ 101 h 133"/>
                <a:gd name="T66" fmla="*/ 113 w 162"/>
                <a:gd name="T67" fmla="*/ 94 h 133"/>
                <a:gd name="T68" fmla="*/ 103 w 162"/>
                <a:gd name="T69" fmla="*/ 86 h 133"/>
                <a:gd name="T70" fmla="*/ 94 w 162"/>
                <a:gd name="T71" fmla="*/ 79 h 133"/>
                <a:gd name="T72" fmla="*/ 85 w 162"/>
                <a:gd name="T73" fmla="*/ 71 h 133"/>
                <a:gd name="T74" fmla="*/ 80 w 162"/>
                <a:gd name="T75" fmla="*/ 67 h 133"/>
                <a:gd name="T76" fmla="*/ 75 w 162"/>
                <a:gd name="T77" fmla="*/ 65 h 133"/>
                <a:gd name="T78" fmla="*/ 71 w 162"/>
                <a:gd name="T79" fmla="*/ 61 h 133"/>
                <a:gd name="T80" fmla="*/ 66 w 162"/>
                <a:gd name="T81" fmla="*/ 59 h 133"/>
                <a:gd name="T82" fmla="*/ 60 w 162"/>
                <a:gd name="T83" fmla="*/ 57 h 133"/>
                <a:gd name="T84" fmla="*/ 56 w 162"/>
                <a:gd name="T85" fmla="*/ 56 h 133"/>
                <a:gd name="T86" fmla="*/ 50 w 162"/>
                <a:gd name="T87" fmla="*/ 53 h 133"/>
                <a:gd name="T88" fmla="*/ 45 w 162"/>
                <a:gd name="T89" fmla="*/ 51 h 133"/>
                <a:gd name="T90" fmla="*/ 38 w 162"/>
                <a:gd name="T91" fmla="*/ 46 h 133"/>
                <a:gd name="T92" fmla="*/ 32 w 162"/>
                <a:gd name="T93" fmla="*/ 42 h 133"/>
                <a:gd name="T94" fmla="*/ 26 w 162"/>
                <a:gd name="T95" fmla="*/ 36 h 133"/>
                <a:gd name="T96" fmla="*/ 20 w 162"/>
                <a:gd name="T97" fmla="*/ 29 h 133"/>
                <a:gd name="T98" fmla="*/ 14 w 162"/>
                <a:gd name="T99" fmla="*/ 22 h 133"/>
                <a:gd name="T100" fmla="*/ 9 w 162"/>
                <a:gd name="T101" fmla="*/ 14 h 133"/>
                <a:gd name="T102" fmla="*/ 4 w 162"/>
                <a:gd name="T103" fmla="*/ 7 h 133"/>
                <a:gd name="T104" fmla="*/ 0 w 162"/>
                <a:gd name="T105" fmla="*/ 0 h 133"/>
                <a:gd name="T106" fmla="*/ 0 w 162"/>
                <a:gd name="T107" fmla="*/ 0 h 133"/>
                <a:gd name="T108" fmla="*/ 0 w 162"/>
                <a:gd name="T109" fmla="*/ 0 h 133"/>
                <a:gd name="T110" fmla="*/ 0 w 162"/>
                <a:gd name="T111" fmla="*/ 0 h 133"/>
                <a:gd name="T112" fmla="*/ 0 w 162"/>
                <a:gd name="T113" fmla="*/ 0 h 133"/>
                <a:gd name="T114" fmla="*/ 0 w 162"/>
                <a:gd name="T1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2" h="133">
                  <a:moveTo>
                    <a:pt x="0" y="0"/>
                  </a:moveTo>
                  <a:lnTo>
                    <a:pt x="5" y="12"/>
                  </a:lnTo>
                  <a:lnTo>
                    <a:pt x="10" y="22"/>
                  </a:lnTo>
                  <a:lnTo>
                    <a:pt x="14" y="30"/>
                  </a:lnTo>
                  <a:lnTo>
                    <a:pt x="21" y="37"/>
                  </a:lnTo>
                  <a:lnTo>
                    <a:pt x="30" y="44"/>
                  </a:lnTo>
                  <a:lnTo>
                    <a:pt x="40" y="51"/>
                  </a:lnTo>
                  <a:lnTo>
                    <a:pt x="52" y="58"/>
                  </a:lnTo>
                  <a:lnTo>
                    <a:pt x="66" y="65"/>
                  </a:lnTo>
                  <a:lnTo>
                    <a:pt x="73" y="68"/>
                  </a:lnTo>
                  <a:lnTo>
                    <a:pt x="79" y="72"/>
                  </a:lnTo>
                  <a:lnTo>
                    <a:pt x="85" y="76"/>
                  </a:lnTo>
                  <a:lnTo>
                    <a:pt x="90" y="81"/>
                  </a:lnTo>
                  <a:lnTo>
                    <a:pt x="96" y="86"/>
                  </a:lnTo>
                  <a:lnTo>
                    <a:pt x="102" y="90"/>
                  </a:lnTo>
                  <a:lnTo>
                    <a:pt x="108" y="96"/>
                  </a:lnTo>
                  <a:lnTo>
                    <a:pt x="113" y="101"/>
                  </a:lnTo>
                  <a:lnTo>
                    <a:pt x="119" y="105"/>
                  </a:lnTo>
                  <a:lnTo>
                    <a:pt x="124" y="110"/>
                  </a:lnTo>
                  <a:lnTo>
                    <a:pt x="129" y="113"/>
                  </a:lnTo>
                  <a:lnTo>
                    <a:pt x="135" y="117"/>
                  </a:lnTo>
                  <a:lnTo>
                    <a:pt x="140" y="121"/>
                  </a:lnTo>
                  <a:lnTo>
                    <a:pt x="146" y="125"/>
                  </a:lnTo>
                  <a:lnTo>
                    <a:pt x="151" y="128"/>
                  </a:lnTo>
                  <a:lnTo>
                    <a:pt x="157" y="133"/>
                  </a:lnTo>
                  <a:lnTo>
                    <a:pt x="158" y="133"/>
                  </a:lnTo>
                  <a:lnTo>
                    <a:pt x="161" y="133"/>
                  </a:lnTo>
                  <a:lnTo>
                    <a:pt x="162" y="131"/>
                  </a:lnTo>
                  <a:lnTo>
                    <a:pt x="161" y="129"/>
                  </a:lnTo>
                  <a:lnTo>
                    <a:pt x="151" y="121"/>
                  </a:lnTo>
                  <a:lnTo>
                    <a:pt x="142" y="114"/>
                  </a:lnTo>
                  <a:lnTo>
                    <a:pt x="132" y="107"/>
                  </a:lnTo>
                  <a:lnTo>
                    <a:pt x="123" y="101"/>
                  </a:lnTo>
                  <a:lnTo>
                    <a:pt x="113" y="94"/>
                  </a:lnTo>
                  <a:lnTo>
                    <a:pt x="103" y="86"/>
                  </a:lnTo>
                  <a:lnTo>
                    <a:pt x="94" y="79"/>
                  </a:lnTo>
                  <a:lnTo>
                    <a:pt x="85" y="71"/>
                  </a:lnTo>
                  <a:lnTo>
                    <a:pt x="80" y="67"/>
                  </a:lnTo>
                  <a:lnTo>
                    <a:pt x="75" y="65"/>
                  </a:lnTo>
                  <a:lnTo>
                    <a:pt x="71" y="61"/>
                  </a:lnTo>
                  <a:lnTo>
                    <a:pt x="66" y="59"/>
                  </a:lnTo>
                  <a:lnTo>
                    <a:pt x="60" y="57"/>
                  </a:lnTo>
                  <a:lnTo>
                    <a:pt x="56" y="56"/>
                  </a:lnTo>
                  <a:lnTo>
                    <a:pt x="50" y="53"/>
                  </a:lnTo>
                  <a:lnTo>
                    <a:pt x="45" y="51"/>
                  </a:lnTo>
                  <a:lnTo>
                    <a:pt x="38" y="46"/>
                  </a:lnTo>
                  <a:lnTo>
                    <a:pt x="32" y="42"/>
                  </a:lnTo>
                  <a:lnTo>
                    <a:pt x="26" y="36"/>
                  </a:lnTo>
                  <a:lnTo>
                    <a:pt x="20" y="29"/>
                  </a:lnTo>
                  <a:lnTo>
                    <a:pt x="14" y="22"/>
                  </a:lnTo>
                  <a:lnTo>
                    <a:pt x="9" y="14"/>
                  </a:lnTo>
                  <a:lnTo>
                    <a:pt x="4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7" name="Freeform 130"/>
            <p:cNvSpPr>
              <a:spLocks/>
            </p:cNvSpPr>
            <p:nvPr/>
          </p:nvSpPr>
          <p:spPr bwMode="auto">
            <a:xfrm>
              <a:off x="4237" y="1149"/>
              <a:ext cx="86" cy="75"/>
            </a:xfrm>
            <a:custGeom>
              <a:avLst/>
              <a:gdLst>
                <a:gd name="T0" fmla="*/ 171 w 171"/>
                <a:gd name="T1" fmla="*/ 150 h 150"/>
                <a:gd name="T2" fmla="*/ 168 w 171"/>
                <a:gd name="T3" fmla="*/ 138 h 150"/>
                <a:gd name="T4" fmla="*/ 163 w 171"/>
                <a:gd name="T5" fmla="*/ 127 h 150"/>
                <a:gd name="T6" fmla="*/ 159 w 171"/>
                <a:gd name="T7" fmla="*/ 114 h 150"/>
                <a:gd name="T8" fmla="*/ 153 w 171"/>
                <a:gd name="T9" fmla="*/ 103 h 150"/>
                <a:gd name="T10" fmla="*/ 146 w 171"/>
                <a:gd name="T11" fmla="*/ 91 h 150"/>
                <a:gd name="T12" fmla="*/ 138 w 171"/>
                <a:gd name="T13" fmla="*/ 81 h 150"/>
                <a:gd name="T14" fmla="*/ 129 w 171"/>
                <a:gd name="T15" fmla="*/ 71 h 150"/>
                <a:gd name="T16" fmla="*/ 119 w 171"/>
                <a:gd name="T17" fmla="*/ 63 h 150"/>
                <a:gd name="T18" fmla="*/ 106 w 171"/>
                <a:gd name="T19" fmla="*/ 55 h 150"/>
                <a:gd name="T20" fmla="*/ 91 w 171"/>
                <a:gd name="T21" fmla="*/ 47 h 150"/>
                <a:gd name="T22" fmla="*/ 76 w 171"/>
                <a:gd name="T23" fmla="*/ 39 h 150"/>
                <a:gd name="T24" fmla="*/ 62 w 171"/>
                <a:gd name="T25" fmla="*/ 31 h 150"/>
                <a:gd name="T26" fmla="*/ 47 w 171"/>
                <a:gd name="T27" fmla="*/ 24 h 150"/>
                <a:gd name="T28" fmla="*/ 32 w 171"/>
                <a:gd name="T29" fmla="*/ 16 h 150"/>
                <a:gd name="T30" fmla="*/ 17 w 171"/>
                <a:gd name="T31" fmla="*/ 8 h 150"/>
                <a:gd name="T32" fmla="*/ 3 w 171"/>
                <a:gd name="T33" fmla="*/ 0 h 150"/>
                <a:gd name="T34" fmla="*/ 2 w 171"/>
                <a:gd name="T35" fmla="*/ 0 h 150"/>
                <a:gd name="T36" fmla="*/ 0 w 171"/>
                <a:gd name="T37" fmla="*/ 1 h 150"/>
                <a:gd name="T38" fmla="*/ 0 w 171"/>
                <a:gd name="T39" fmla="*/ 5 h 150"/>
                <a:gd name="T40" fmla="*/ 0 w 171"/>
                <a:gd name="T41" fmla="*/ 6 h 150"/>
                <a:gd name="T42" fmla="*/ 10 w 171"/>
                <a:gd name="T43" fmla="*/ 15 h 150"/>
                <a:gd name="T44" fmla="*/ 22 w 171"/>
                <a:gd name="T45" fmla="*/ 23 h 150"/>
                <a:gd name="T46" fmla="*/ 33 w 171"/>
                <a:gd name="T47" fmla="*/ 31 h 150"/>
                <a:gd name="T48" fmla="*/ 45 w 171"/>
                <a:gd name="T49" fmla="*/ 38 h 150"/>
                <a:gd name="T50" fmla="*/ 57 w 171"/>
                <a:gd name="T51" fmla="*/ 44 h 150"/>
                <a:gd name="T52" fmla="*/ 70 w 171"/>
                <a:gd name="T53" fmla="*/ 51 h 150"/>
                <a:gd name="T54" fmla="*/ 81 w 171"/>
                <a:gd name="T55" fmla="*/ 56 h 150"/>
                <a:gd name="T56" fmla="*/ 94 w 171"/>
                <a:gd name="T57" fmla="*/ 62 h 150"/>
                <a:gd name="T58" fmla="*/ 108 w 171"/>
                <a:gd name="T59" fmla="*/ 70 h 150"/>
                <a:gd name="T60" fmla="*/ 121 w 171"/>
                <a:gd name="T61" fmla="*/ 78 h 150"/>
                <a:gd name="T62" fmla="*/ 132 w 171"/>
                <a:gd name="T63" fmla="*/ 88 h 150"/>
                <a:gd name="T64" fmla="*/ 141 w 171"/>
                <a:gd name="T65" fmla="*/ 98 h 150"/>
                <a:gd name="T66" fmla="*/ 151 w 171"/>
                <a:gd name="T67" fmla="*/ 109 h 150"/>
                <a:gd name="T68" fmla="*/ 157 w 171"/>
                <a:gd name="T69" fmla="*/ 121 h 150"/>
                <a:gd name="T70" fmla="*/ 164 w 171"/>
                <a:gd name="T71" fmla="*/ 135 h 150"/>
                <a:gd name="T72" fmla="*/ 170 w 171"/>
                <a:gd name="T73" fmla="*/ 150 h 150"/>
                <a:gd name="T74" fmla="*/ 170 w 171"/>
                <a:gd name="T75" fmla="*/ 150 h 150"/>
                <a:gd name="T76" fmla="*/ 171 w 171"/>
                <a:gd name="T77" fmla="*/ 150 h 150"/>
                <a:gd name="T78" fmla="*/ 171 w 171"/>
                <a:gd name="T79" fmla="*/ 150 h 150"/>
                <a:gd name="T80" fmla="*/ 171 w 171"/>
                <a:gd name="T81" fmla="*/ 150 h 150"/>
                <a:gd name="T82" fmla="*/ 171 w 171"/>
                <a:gd name="T8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1" h="150">
                  <a:moveTo>
                    <a:pt x="171" y="150"/>
                  </a:moveTo>
                  <a:lnTo>
                    <a:pt x="168" y="138"/>
                  </a:lnTo>
                  <a:lnTo>
                    <a:pt x="163" y="127"/>
                  </a:lnTo>
                  <a:lnTo>
                    <a:pt x="159" y="114"/>
                  </a:lnTo>
                  <a:lnTo>
                    <a:pt x="153" y="103"/>
                  </a:lnTo>
                  <a:lnTo>
                    <a:pt x="146" y="91"/>
                  </a:lnTo>
                  <a:lnTo>
                    <a:pt x="138" y="81"/>
                  </a:lnTo>
                  <a:lnTo>
                    <a:pt x="129" y="71"/>
                  </a:lnTo>
                  <a:lnTo>
                    <a:pt x="119" y="63"/>
                  </a:lnTo>
                  <a:lnTo>
                    <a:pt x="106" y="55"/>
                  </a:lnTo>
                  <a:lnTo>
                    <a:pt x="91" y="47"/>
                  </a:lnTo>
                  <a:lnTo>
                    <a:pt x="76" y="39"/>
                  </a:lnTo>
                  <a:lnTo>
                    <a:pt x="62" y="31"/>
                  </a:lnTo>
                  <a:lnTo>
                    <a:pt x="47" y="24"/>
                  </a:lnTo>
                  <a:lnTo>
                    <a:pt x="32" y="16"/>
                  </a:lnTo>
                  <a:lnTo>
                    <a:pt x="17" y="8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5"/>
                  </a:lnTo>
                  <a:lnTo>
                    <a:pt x="0" y="6"/>
                  </a:lnTo>
                  <a:lnTo>
                    <a:pt x="10" y="15"/>
                  </a:lnTo>
                  <a:lnTo>
                    <a:pt x="22" y="23"/>
                  </a:lnTo>
                  <a:lnTo>
                    <a:pt x="33" y="31"/>
                  </a:lnTo>
                  <a:lnTo>
                    <a:pt x="45" y="38"/>
                  </a:lnTo>
                  <a:lnTo>
                    <a:pt x="57" y="44"/>
                  </a:lnTo>
                  <a:lnTo>
                    <a:pt x="70" y="51"/>
                  </a:lnTo>
                  <a:lnTo>
                    <a:pt x="81" y="56"/>
                  </a:lnTo>
                  <a:lnTo>
                    <a:pt x="94" y="62"/>
                  </a:lnTo>
                  <a:lnTo>
                    <a:pt x="108" y="70"/>
                  </a:lnTo>
                  <a:lnTo>
                    <a:pt x="121" y="78"/>
                  </a:lnTo>
                  <a:lnTo>
                    <a:pt x="132" y="88"/>
                  </a:lnTo>
                  <a:lnTo>
                    <a:pt x="141" y="98"/>
                  </a:lnTo>
                  <a:lnTo>
                    <a:pt x="151" y="109"/>
                  </a:lnTo>
                  <a:lnTo>
                    <a:pt x="157" y="121"/>
                  </a:lnTo>
                  <a:lnTo>
                    <a:pt x="164" y="135"/>
                  </a:lnTo>
                  <a:lnTo>
                    <a:pt x="170" y="150"/>
                  </a:lnTo>
                  <a:lnTo>
                    <a:pt x="170" y="150"/>
                  </a:lnTo>
                  <a:lnTo>
                    <a:pt x="171" y="150"/>
                  </a:lnTo>
                  <a:lnTo>
                    <a:pt x="171" y="150"/>
                  </a:lnTo>
                  <a:lnTo>
                    <a:pt x="171" y="150"/>
                  </a:lnTo>
                  <a:lnTo>
                    <a:pt x="171" y="1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8" name="Freeform 131"/>
            <p:cNvSpPr>
              <a:spLocks/>
            </p:cNvSpPr>
            <p:nvPr/>
          </p:nvSpPr>
          <p:spPr bwMode="auto">
            <a:xfrm>
              <a:off x="4235" y="1159"/>
              <a:ext cx="101" cy="123"/>
            </a:xfrm>
            <a:custGeom>
              <a:avLst/>
              <a:gdLst>
                <a:gd name="T0" fmla="*/ 0 w 202"/>
                <a:gd name="T1" fmla="*/ 0 h 246"/>
                <a:gd name="T2" fmla="*/ 6 w 202"/>
                <a:gd name="T3" fmla="*/ 8 h 246"/>
                <a:gd name="T4" fmla="*/ 13 w 202"/>
                <a:gd name="T5" fmla="*/ 16 h 246"/>
                <a:gd name="T6" fmla="*/ 19 w 202"/>
                <a:gd name="T7" fmla="*/ 23 h 246"/>
                <a:gd name="T8" fmla="*/ 26 w 202"/>
                <a:gd name="T9" fmla="*/ 31 h 246"/>
                <a:gd name="T10" fmla="*/ 31 w 202"/>
                <a:gd name="T11" fmla="*/ 39 h 246"/>
                <a:gd name="T12" fmla="*/ 39 w 202"/>
                <a:gd name="T13" fmla="*/ 46 h 246"/>
                <a:gd name="T14" fmla="*/ 46 w 202"/>
                <a:gd name="T15" fmla="*/ 53 h 246"/>
                <a:gd name="T16" fmla="*/ 54 w 202"/>
                <a:gd name="T17" fmla="*/ 59 h 246"/>
                <a:gd name="T18" fmla="*/ 62 w 202"/>
                <a:gd name="T19" fmla="*/ 68 h 246"/>
                <a:gd name="T20" fmla="*/ 70 w 202"/>
                <a:gd name="T21" fmla="*/ 77 h 246"/>
                <a:gd name="T22" fmla="*/ 76 w 202"/>
                <a:gd name="T23" fmla="*/ 86 h 246"/>
                <a:gd name="T24" fmla="*/ 82 w 202"/>
                <a:gd name="T25" fmla="*/ 95 h 246"/>
                <a:gd name="T26" fmla="*/ 87 w 202"/>
                <a:gd name="T27" fmla="*/ 106 h 246"/>
                <a:gd name="T28" fmla="*/ 91 w 202"/>
                <a:gd name="T29" fmla="*/ 116 h 246"/>
                <a:gd name="T30" fmla="*/ 95 w 202"/>
                <a:gd name="T31" fmla="*/ 128 h 246"/>
                <a:gd name="T32" fmla="*/ 98 w 202"/>
                <a:gd name="T33" fmla="*/ 139 h 246"/>
                <a:gd name="T34" fmla="*/ 104 w 202"/>
                <a:gd name="T35" fmla="*/ 158 h 246"/>
                <a:gd name="T36" fmla="*/ 112 w 202"/>
                <a:gd name="T37" fmla="*/ 174 h 246"/>
                <a:gd name="T38" fmla="*/ 121 w 202"/>
                <a:gd name="T39" fmla="*/ 190 h 246"/>
                <a:gd name="T40" fmla="*/ 131 w 202"/>
                <a:gd name="T41" fmla="*/ 205 h 246"/>
                <a:gd name="T42" fmla="*/ 144 w 202"/>
                <a:gd name="T43" fmla="*/ 219 h 246"/>
                <a:gd name="T44" fmla="*/ 159 w 202"/>
                <a:gd name="T45" fmla="*/ 230 h 246"/>
                <a:gd name="T46" fmla="*/ 175 w 202"/>
                <a:gd name="T47" fmla="*/ 239 h 246"/>
                <a:gd name="T48" fmla="*/ 194 w 202"/>
                <a:gd name="T49" fmla="*/ 246 h 246"/>
                <a:gd name="T50" fmla="*/ 197 w 202"/>
                <a:gd name="T51" fmla="*/ 245 h 246"/>
                <a:gd name="T52" fmla="*/ 201 w 202"/>
                <a:gd name="T53" fmla="*/ 242 h 246"/>
                <a:gd name="T54" fmla="*/ 202 w 202"/>
                <a:gd name="T55" fmla="*/ 237 h 246"/>
                <a:gd name="T56" fmla="*/ 201 w 202"/>
                <a:gd name="T57" fmla="*/ 234 h 246"/>
                <a:gd name="T58" fmla="*/ 193 w 202"/>
                <a:gd name="T59" fmla="*/ 227 h 246"/>
                <a:gd name="T60" fmla="*/ 184 w 202"/>
                <a:gd name="T61" fmla="*/ 221 h 246"/>
                <a:gd name="T62" fmla="*/ 176 w 202"/>
                <a:gd name="T63" fmla="*/ 215 h 246"/>
                <a:gd name="T64" fmla="*/ 168 w 202"/>
                <a:gd name="T65" fmla="*/ 211 h 246"/>
                <a:gd name="T66" fmla="*/ 160 w 202"/>
                <a:gd name="T67" fmla="*/ 205 h 246"/>
                <a:gd name="T68" fmla="*/ 152 w 202"/>
                <a:gd name="T69" fmla="*/ 200 h 246"/>
                <a:gd name="T70" fmla="*/ 144 w 202"/>
                <a:gd name="T71" fmla="*/ 193 h 246"/>
                <a:gd name="T72" fmla="*/ 137 w 202"/>
                <a:gd name="T73" fmla="*/ 186 h 246"/>
                <a:gd name="T74" fmla="*/ 130 w 202"/>
                <a:gd name="T75" fmla="*/ 178 h 246"/>
                <a:gd name="T76" fmla="*/ 125 w 202"/>
                <a:gd name="T77" fmla="*/ 169 h 246"/>
                <a:gd name="T78" fmla="*/ 120 w 202"/>
                <a:gd name="T79" fmla="*/ 161 h 246"/>
                <a:gd name="T80" fmla="*/ 115 w 202"/>
                <a:gd name="T81" fmla="*/ 151 h 246"/>
                <a:gd name="T82" fmla="*/ 111 w 202"/>
                <a:gd name="T83" fmla="*/ 141 h 246"/>
                <a:gd name="T84" fmla="*/ 107 w 202"/>
                <a:gd name="T85" fmla="*/ 132 h 246"/>
                <a:gd name="T86" fmla="*/ 104 w 202"/>
                <a:gd name="T87" fmla="*/ 122 h 246"/>
                <a:gd name="T88" fmla="*/ 100 w 202"/>
                <a:gd name="T89" fmla="*/ 113 h 246"/>
                <a:gd name="T90" fmla="*/ 95 w 202"/>
                <a:gd name="T91" fmla="*/ 99 h 246"/>
                <a:gd name="T92" fmla="*/ 88 w 202"/>
                <a:gd name="T93" fmla="*/ 86 h 246"/>
                <a:gd name="T94" fmla="*/ 79 w 202"/>
                <a:gd name="T95" fmla="*/ 73 h 246"/>
                <a:gd name="T96" fmla="*/ 67 w 202"/>
                <a:gd name="T97" fmla="*/ 64 h 246"/>
                <a:gd name="T98" fmla="*/ 57 w 202"/>
                <a:gd name="T99" fmla="*/ 57 h 246"/>
                <a:gd name="T100" fmla="*/ 47 w 202"/>
                <a:gd name="T101" fmla="*/ 50 h 246"/>
                <a:gd name="T102" fmla="*/ 39 w 202"/>
                <a:gd name="T103" fmla="*/ 42 h 246"/>
                <a:gd name="T104" fmla="*/ 30 w 202"/>
                <a:gd name="T105" fmla="*/ 34 h 246"/>
                <a:gd name="T106" fmla="*/ 22 w 202"/>
                <a:gd name="T107" fmla="*/ 26 h 246"/>
                <a:gd name="T108" fmla="*/ 15 w 202"/>
                <a:gd name="T109" fmla="*/ 17 h 246"/>
                <a:gd name="T110" fmla="*/ 7 w 202"/>
                <a:gd name="T111" fmla="*/ 9 h 246"/>
                <a:gd name="T112" fmla="*/ 0 w 202"/>
                <a:gd name="T113" fmla="*/ 0 h 246"/>
                <a:gd name="T114" fmla="*/ 0 w 202"/>
                <a:gd name="T115" fmla="*/ 0 h 246"/>
                <a:gd name="T116" fmla="*/ 0 w 202"/>
                <a:gd name="T117" fmla="*/ 0 h 246"/>
                <a:gd name="T118" fmla="*/ 0 w 202"/>
                <a:gd name="T119" fmla="*/ 0 h 246"/>
                <a:gd name="T120" fmla="*/ 0 w 202"/>
                <a:gd name="T121" fmla="*/ 0 h 246"/>
                <a:gd name="T122" fmla="*/ 0 w 202"/>
                <a:gd name="T123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2" h="246">
                  <a:moveTo>
                    <a:pt x="0" y="0"/>
                  </a:moveTo>
                  <a:lnTo>
                    <a:pt x="6" y="8"/>
                  </a:lnTo>
                  <a:lnTo>
                    <a:pt x="13" y="16"/>
                  </a:lnTo>
                  <a:lnTo>
                    <a:pt x="19" y="23"/>
                  </a:lnTo>
                  <a:lnTo>
                    <a:pt x="26" y="31"/>
                  </a:lnTo>
                  <a:lnTo>
                    <a:pt x="31" y="39"/>
                  </a:lnTo>
                  <a:lnTo>
                    <a:pt x="39" y="46"/>
                  </a:lnTo>
                  <a:lnTo>
                    <a:pt x="46" y="53"/>
                  </a:lnTo>
                  <a:lnTo>
                    <a:pt x="54" y="59"/>
                  </a:lnTo>
                  <a:lnTo>
                    <a:pt x="62" y="68"/>
                  </a:lnTo>
                  <a:lnTo>
                    <a:pt x="70" y="77"/>
                  </a:lnTo>
                  <a:lnTo>
                    <a:pt x="76" y="86"/>
                  </a:lnTo>
                  <a:lnTo>
                    <a:pt x="82" y="95"/>
                  </a:lnTo>
                  <a:lnTo>
                    <a:pt x="87" y="106"/>
                  </a:lnTo>
                  <a:lnTo>
                    <a:pt x="91" y="116"/>
                  </a:lnTo>
                  <a:lnTo>
                    <a:pt x="95" y="128"/>
                  </a:lnTo>
                  <a:lnTo>
                    <a:pt x="98" y="139"/>
                  </a:lnTo>
                  <a:lnTo>
                    <a:pt x="104" y="158"/>
                  </a:lnTo>
                  <a:lnTo>
                    <a:pt x="112" y="174"/>
                  </a:lnTo>
                  <a:lnTo>
                    <a:pt x="121" y="190"/>
                  </a:lnTo>
                  <a:lnTo>
                    <a:pt x="131" y="205"/>
                  </a:lnTo>
                  <a:lnTo>
                    <a:pt x="144" y="219"/>
                  </a:lnTo>
                  <a:lnTo>
                    <a:pt x="159" y="230"/>
                  </a:lnTo>
                  <a:lnTo>
                    <a:pt x="175" y="239"/>
                  </a:lnTo>
                  <a:lnTo>
                    <a:pt x="194" y="246"/>
                  </a:lnTo>
                  <a:lnTo>
                    <a:pt x="197" y="245"/>
                  </a:lnTo>
                  <a:lnTo>
                    <a:pt x="201" y="242"/>
                  </a:lnTo>
                  <a:lnTo>
                    <a:pt x="202" y="237"/>
                  </a:lnTo>
                  <a:lnTo>
                    <a:pt x="201" y="234"/>
                  </a:lnTo>
                  <a:lnTo>
                    <a:pt x="193" y="227"/>
                  </a:lnTo>
                  <a:lnTo>
                    <a:pt x="184" y="221"/>
                  </a:lnTo>
                  <a:lnTo>
                    <a:pt x="176" y="215"/>
                  </a:lnTo>
                  <a:lnTo>
                    <a:pt x="168" y="211"/>
                  </a:lnTo>
                  <a:lnTo>
                    <a:pt x="160" y="205"/>
                  </a:lnTo>
                  <a:lnTo>
                    <a:pt x="152" y="200"/>
                  </a:lnTo>
                  <a:lnTo>
                    <a:pt x="144" y="193"/>
                  </a:lnTo>
                  <a:lnTo>
                    <a:pt x="137" y="186"/>
                  </a:lnTo>
                  <a:lnTo>
                    <a:pt x="130" y="178"/>
                  </a:lnTo>
                  <a:lnTo>
                    <a:pt x="125" y="169"/>
                  </a:lnTo>
                  <a:lnTo>
                    <a:pt x="120" y="161"/>
                  </a:lnTo>
                  <a:lnTo>
                    <a:pt x="115" y="151"/>
                  </a:lnTo>
                  <a:lnTo>
                    <a:pt x="111" y="141"/>
                  </a:lnTo>
                  <a:lnTo>
                    <a:pt x="107" y="132"/>
                  </a:lnTo>
                  <a:lnTo>
                    <a:pt x="104" y="122"/>
                  </a:lnTo>
                  <a:lnTo>
                    <a:pt x="100" y="113"/>
                  </a:lnTo>
                  <a:lnTo>
                    <a:pt x="95" y="99"/>
                  </a:lnTo>
                  <a:lnTo>
                    <a:pt x="88" y="86"/>
                  </a:lnTo>
                  <a:lnTo>
                    <a:pt x="79" y="73"/>
                  </a:lnTo>
                  <a:lnTo>
                    <a:pt x="67" y="64"/>
                  </a:lnTo>
                  <a:lnTo>
                    <a:pt x="57" y="57"/>
                  </a:lnTo>
                  <a:lnTo>
                    <a:pt x="47" y="50"/>
                  </a:lnTo>
                  <a:lnTo>
                    <a:pt x="39" y="42"/>
                  </a:lnTo>
                  <a:lnTo>
                    <a:pt x="30" y="34"/>
                  </a:lnTo>
                  <a:lnTo>
                    <a:pt x="22" y="26"/>
                  </a:lnTo>
                  <a:lnTo>
                    <a:pt x="15" y="17"/>
                  </a:lnTo>
                  <a:lnTo>
                    <a:pt x="7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9" name="Freeform 132"/>
            <p:cNvSpPr>
              <a:spLocks/>
            </p:cNvSpPr>
            <p:nvPr/>
          </p:nvSpPr>
          <p:spPr bwMode="auto">
            <a:xfrm>
              <a:off x="4237" y="1177"/>
              <a:ext cx="48" cy="49"/>
            </a:xfrm>
            <a:custGeom>
              <a:avLst/>
              <a:gdLst>
                <a:gd name="T0" fmla="*/ 12 w 95"/>
                <a:gd name="T1" fmla="*/ 0 h 98"/>
                <a:gd name="T2" fmla="*/ 5 w 95"/>
                <a:gd name="T3" fmla="*/ 13 h 98"/>
                <a:gd name="T4" fmla="*/ 0 w 95"/>
                <a:gd name="T5" fmla="*/ 25 h 98"/>
                <a:gd name="T6" fmla="*/ 0 w 95"/>
                <a:gd name="T7" fmla="*/ 37 h 98"/>
                <a:gd name="T8" fmla="*/ 8 w 95"/>
                <a:gd name="T9" fmla="*/ 50 h 98"/>
                <a:gd name="T10" fmla="*/ 16 w 95"/>
                <a:gd name="T11" fmla="*/ 58 h 98"/>
                <a:gd name="T12" fmla="*/ 24 w 95"/>
                <a:gd name="T13" fmla="*/ 65 h 98"/>
                <a:gd name="T14" fmla="*/ 34 w 95"/>
                <a:gd name="T15" fmla="*/ 73 h 98"/>
                <a:gd name="T16" fmla="*/ 43 w 95"/>
                <a:gd name="T17" fmla="*/ 79 h 98"/>
                <a:gd name="T18" fmla="*/ 54 w 95"/>
                <a:gd name="T19" fmla="*/ 86 h 98"/>
                <a:gd name="T20" fmla="*/ 64 w 95"/>
                <a:gd name="T21" fmla="*/ 90 h 98"/>
                <a:gd name="T22" fmla="*/ 75 w 95"/>
                <a:gd name="T23" fmla="*/ 95 h 98"/>
                <a:gd name="T24" fmla="*/ 85 w 95"/>
                <a:gd name="T25" fmla="*/ 98 h 98"/>
                <a:gd name="T26" fmla="*/ 88 w 95"/>
                <a:gd name="T27" fmla="*/ 98 h 98"/>
                <a:gd name="T28" fmla="*/ 93 w 95"/>
                <a:gd name="T29" fmla="*/ 96 h 98"/>
                <a:gd name="T30" fmla="*/ 95 w 95"/>
                <a:gd name="T31" fmla="*/ 93 h 98"/>
                <a:gd name="T32" fmla="*/ 94 w 95"/>
                <a:gd name="T33" fmla="*/ 89 h 98"/>
                <a:gd name="T34" fmla="*/ 87 w 95"/>
                <a:gd name="T35" fmla="*/ 83 h 98"/>
                <a:gd name="T36" fmla="*/ 80 w 95"/>
                <a:gd name="T37" fmla="*/ 79 h 98"/>
                <a:gd name="T38" fmla="*/ 72 w 95"/>
                <a:gd name="T39" fmla="*/ 74 h 98"/>
                <a:gd name="T40" fmla="*/ 64 w 95"/>
                <a:gd name="T41" fmla="*/ 70 h 98"/>
                <a:gd name="T42" fmla="*/ 57 w 95"/>
                <a:gd name="T43" fmla="*/ 65 h 98"/>
                <a:gd name="T44" fmla="*/ 49 w 95"/>
                <a:gd name="T45" fmla="*/ 60 h 98"/>
                <a:gd name="T46" fmla="*/ 41 w 95"/>
                <a:gd name="T47" fmla="*/ 57 h 98"/>
                <a:gd name="T48" fmla="*/ 34 w 95"/>
                <a:gd name="T49" fmla="*/ 52 h 98"/>
                <a:gd name="T50" fmla="*/ 27 w 95"/>
                <a:gd name="T51" fmla="*/ 47 h 98"/>
                <a:gd name="T52" fmla="*/ 19 w 95"/>
                <a:gd name="T53" fmla="*/ 41 h 98"/>
                <a:gd name="T54" fmla="*/ 12 w 95"/>
                <a:gd name="T55" fmla="*/ 35 h 98"/>
                <a:gd name="T56" fmla="*/ 8 w 95"/>
                <a:gd name="T57" fmla="*/ 27 h 98"/>
                <a:gd name="T58" fmla="*/ 8 w 95"/>
                <a:gd name="T59" fmla="*/ 20 h 98"/>
                <a:gd name="T60" fmla="*/ 9 w 95"/>
                <a:gd name="T61" fmla="*/ 13 h 98"/>
                <a:gd name="T62" fmla="*/ 10 w 95"/>
                <a:gd name="T63" fmla="*/ 6 h 98"/>
                <a:gd name="T64" fmla="*/ 12 w 95"/>
                <a:gd name="T65" fmla="*/ 0 h 98"/>
                <a:gd name="T66" fmla="*/ 12 w 95"/>
                <a:gd name="T67" fmla="*/ 0 h 98"/>
                <a:gd name="T68" fmla="*/ 12 w 95"/>
                <a:gd name="T69" fmla="*/ 0 h 98"/>
                <a:gd name="T70" fmla="*/ 12 w 95"/>
                <a:gd name="T71" fmla="*/ 0 h 98"/>
                <a:gd name="T72" fmla="*/ 12 w 95"/>
                <a:gd name="T73" fmla="*/ 0 h 98"/>
                <a:gd name="T74" fmla="*/ 12 w 95"/>
                <a:gd name="T7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8">
                  <a:moveTo>
                    <a:pt x="12" y="0"/>
                  </a:moveTo>
                  <a:lnTo>
                    <a:pt x="5" y="13"/>
                  </a:lnTo>
                  <a:lnTo>
                    <a:pt x="0" y="25"/>
                  </a:lnTo>
                  <a:lnTo>
                    <a:pt x="0" y="37"/>
                  </a:lnTo>
                  <a:lnTo>
                    <a:pt x="8" y="50"/>
                  </a:lnTo>
                  <a:lnTo>
                    <a:pt x="16" y="58"/>
                  </a:lnTo>
                  <a:lnTo>
                    <a:pt x="24" y="65"/>
                  </a:lnTo>
                  <a:lnTo>
                    <a:pt x="34" y="73"/>
                  </a:lnTo>
                  <a:lnTo>
                    <a:pt x="43" y="79"/>
                  </a:lnTo>
                  <a:lnTo>
                    <a:pt x="54" y="86"/>
                  </a:lnTo>
                  <a:lnTo>
                    <a:pt x="64" y="90"/>
                  </a:lnTo>
                  <a:lnTo>
                    <a:pt x="75" y="95"/>
                  </a:lnTo>
                  <a:lnTo>
                    <a:pt x="85" y="98"/>
                  </a:lnTo>
                  <a:lnTo>
                    <a:pt x="88" y="98"/>
                  </a:lnTo>
                  <a:lnTo>
                    <a:pt x="93" y="96"/>
                  </a:lnTo>
                  <a:lnTo>
                    <a:pt x="95" y="93"/>
                  </a:lnTo>
                  <a:lnTo>
                    <a:pt x="94" y="89"/>
                  </a:lnTo>
                  <a:lnTo>
                    <a:pt x="87" y="83"/>
                  </a:lnTo>
                  <a:lnTo>
                    <a:pt x="80" y="79"/>
                  </a:lnTo>
                  <a:lnTo>
                    <a:pt x="72" y="74"/>
                  </a:lnTo>
                  <a:lnTo>
                    <a:pt x="64" y="70"/>
                  </a:lnTo>
                  <a:lnTo>
                    <a:pt x="57" y="65"/>
                  </a:lnTo>
                  <a:lnTo>
                    <a:pt x="49" y="60"/>
                  </a:lnTo>
                  <a:lnTo>
                    <a:pt x="41" y="57"/>
                  </a:lnTo>
                  <a:lnTo>
                    <a:pt x="34" y="52"/>
                  </a:lnTo>
                  <a:lnTo>
                    <a:pt x="27" y="47"/>
                  </a:lnTo>
                  <a:lnTo>
                    <a:pt x="19" y="41"/>
                  </a:lnTo>
                  <a:lnTo>
                    <a:pt x="12" y="35"/>
                  </a:lnTo>
                  <a:lnTo>
                    <a:pt x="8" y="27"/>
                  </a:lnTo>
                  <a:lnTo>
                    <a:pt x="8" y="20"/>
                  </a:lnTo>
                  <a:lnTo>
                    <a:pt x="9" y="13"/>
                  </a:lnTo>
                  <a:lnTo>
                    <a:pt x="10" y="6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30" name="Freeform 133"/>
            <p:cNvSpPr>
              <a:spLocks/>
            </p:cNvSpPr>
            <p:nvPr/>
          </p:nvSpPr>
          <p:spPr bwMode="auto">
            <a:xfrm>
              <a:off x="4231" y="1199"/>
              <a:ext cx="52" cy="43"/>
            </a:xfrm>
            <a:custGeom>
              <a:avLst/>
              <a:gdLst>
                <a:gd name="T0" fmla="*/ 2 w 105"/>
                <a:gd name="T1" fmla="*/ 0 h 87"/>
                <a:gd name="T2" fmla="*/ 1 w 105"/>
                <a:gd name="T3" fmla="*/ 11 h 87"/>
                <a:gd name="T4" fmla="*/ 0 w 105"/>
                <a:gd name="T5" fmla="*/ 21 h 87"/>
                <a:gd name="T6" fmla="*/ 1 w 105"/>
                <a:gd name="T7" fmla="*/ 31 h 87"/>
                <a:gd name="T8" fmla="*/ 5 w 105"/>
                <a:gd name="T9" fmla="*/ 42 h 87"/>
                <a:gd name="T10" fmla="*/ 11 w 105"/>
                <a:gd name="T11" fmla="*/ 50 h 87"/>
                <a:gd name="T12" fmla="*/ 20 w 105"/>
                <a:gd name="T13" fmla="*/ 56 h 87"/>
                <a:gd name="T14" fmla="*/ 29 w 105"/>
                <a:gd name="T15" fmla="*/ 61 h 87"/>
                <a:gd name="T16" fmla="*/ 38 w 105"/>
                <a:gd name="T17" fmla="*/ 67 h 87"/>
                <a:gd name="T18" fmla="*/ 45 w 105"/>
                <a:gd name="T19" fmla="*/ 73 h 87"/>
                <a:gd name="T20" fmla="*/ 53 w 105"/>
                <a:gd name="T21" fmla="*/ 78 h 87"/>
                <a:gd name="T22" fmla="*/ 61 w 105"/>
                <a:gd name="T23" fmla="*/ 82 h 87"/>
                <a:gd name="T24" fmla="*/ 70 w 105"/>
                <a:gd name="T25" fmla="*/ 84 h 87"/>
                <a:gd name="T26" fmla="*/ 80 w 105"/>
                <a:gd name="T27" fmla="*/ 87 h 87"/>
                <a:gd name="T28" fmla="*/ 88 w 105"/>
                <a:gd name="T29" fmla="*/ 86 h 87"/>
                <a:gd name="T30" fmla="*/ 96 w 105"/>
                <a:gd name="T31" fmla="*/ 82 h 87"/>
                <a:gd name="T32" fmla="*/ 103 w 105"/>
                <a:gd name="T33" fmla="*/ 75 h 87"/>
                <a:gd name="T34" fmla="*/ 104 w 105"/>
                <a:gd name="T35" fmla="*/ 72 h 87"/>
                <a:gd name="T36" fmla="*/ 105 w 105"/>
                <a:gd name="T37" fmla="*/ 68 h 87"/>
                <a:gd name="T38" fmla="*/ 105 w 105"/>
                <a:gd name="T39" fmla="*/ 66 h 87"/>
                <a:gd name="T40" fmla="*/ 101 w 105"/>
                <a:gd name="T41" fmla="*/ 67 h 87"/>
                <a:gd name="T42" fmla="*/ 95 w 105"/>
                <a:gd name="T43" fmla="*/ 68 h 87"/>
                <a:gd name="T44" fmla="*/ 87 w 105"/>
                <a:gd name="T45" fmla="*/ 68 h 87"/>
                <a:gd name="T46" fmla="*/ 78 w 105"/>
                <a:gd name="T47" fmla="*/ 67 h 87"/>
                <a:gd name="T48" fmla="*/ 72 w 105"/>
                <a:gd name="T49" fmla="*/ 65 h 87"/>
                <a:gd name="T50" fmla="*/ 63 w 105"/>
                <a:gd name="T51" fmla="*/ 61 h 87"/>
                <a:gd name="T52" fmla="*/ 57 w 105"/>
                <a:gd name="T53" fmla="*/ 58 h 87"/>
                <a:gd name="T54" fmla="*/ 50 w 105"/>
                <a:gd name="T55" fmla="*/ 53 h 87"/>
                <a:gd name="T56" fmla="*/ 44 w 105"/>
                <a:gd name="T57" fmla="*/ 50 h 87"/>
                <a:gd name="T58" fmla="*/ 38 w 105"/>
                <a:gd name="T59" fmla="*/ 46 h 87"/>
                <a:gd name="T60" fmla="*/ 31 w 105"/>
                <a:gd name="T61" fmla="*/ 44 h 87"/>
                <a:gd name="T62" fmla="*/ 24 w 105"/>
                <a:gd name="T63" fmla="*/ 42 h 87"/>
                <a:gd name="T64" fmla="*/ 19 w 105"/>
                <a:gd name="T65" fmla="*/ 38 h 87"/>
                <a:gd name="T66" fmla="*/ 11 w 105"/>
                <a:gd name="T67" fmla="*/ 31 h 87"/>
                <a:gd name="T68" fmla="*/ 6 w 105"/>
                <a:gd name="T69" fmla="*/ 22 h 87"/>
                <a:gd name="T70" fmla="*/ 4 w 105"/>
                <a:gd name="T71" fmla="*/ 12 h 87"/>
                <a:gd name="T72" fmla="*/ 2 w 105"/>
                <a:gd name="T73" fmla="*/ 0 h 87"/>
                <a:gd name="T74" fmla="*/ 2 w 105"/>
                <a:gd name="T75" fmla="*/ 0 h 87"/>
                <a:gd name="T76" fmla="*/ 2 w 105"/>
                <a:gd name="T77" fmla="*/ 0 h 87"/>
                <a:gd name="T78" fmla="*/ 2 w 105"/>
                <a:gd name="T79" fmla="*/ 0 h 87"/>
                <a:gd name="T80" fmla="*/ 2 w 105"/>
                <a:gd name="T81" fmla="*/ 0 h 87"/>
                <a:gd name="T82" fmla="*/ 2 w 105"/>
                <a:gd name="T8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5" h="87">
                  <a:moveTo>
                    <a:pt x="2" y="0"/>
                  </a:moveTo>
                  <a:lnTo>
                    <a:pt x="1" y="11"/>
                  </a:lnTo>
                  <a:lnTo>
                    <a:pt x="0" y="21"/>
                  </a:lnTo>
                  <a:lnTo>
                    <a:pt x="1" y="31"/>
                  </a:lnTo>
                  <a:lnTo>
                    <a:pt x="5" y="42"/>
                  </a:lnTo>
                  <a:lnTo>
                    <a:pt x="11" y="50"/>
                  </a:lnTo>
                  <a:lnTo>
                    <a:pt x="20" y="56"/>
                  </a:lnTo>
                  <a:lnTo>
                    <a:pt x="29" y="61"/>
                  </a:lnTo>
                  <a:lnTo>
                    <a:pt x="38" y="67"/>
                  </a:lnTo>
                  <a:lnTo>
                    <a:pt x="45" y="73"/>
                  </a:lnTo>
                  <a:lnTo>
                    <a:pt x="53" y="78"/>
                  </a:lnTo>
                  <a:lnTo>
                    <a:pt x="61" y="82"/>
                  </a:lnTo>
                  <a:lnTo>
                    <a:pt x="70" y="84"/>
                  </a:lnTo>
                  <a:lnTo>
                    <a:pt x="80" y="87"/>
                  </a:lnTo>
                  <a:lnTo>
                    <a:pt x="88" y="86"/>
                  </a:lnTo>
                  <a:lnTo>
                    <a:pt x="96" y="82"/>
                  </a:lnTo>
                  <a:lnTo>
                    <a:pt x="103" y="75"/>
                  </a:lnTo>
                  <a:lnTo>
                    <a:pt x="104" y="72"/>
                  </a:lnTo>
                  <a:lnTo>
                    <a:pt x="105" y="68"/>
                  </a:lnTo>
                  <a:lnTo>
                    <a:pt x="105" y="66"/>
                  </a:lnTo>
                  <a:lnTo>
                    <a:pt x="101" y="67"/>
                  </a:lnTo>
                  <a:lnTo>
                    <a:pt x="95" y="68"/>
                  </a:lnTo>
                  <a:lnTo>
                    <a:pt x="87" y="68"/>
                  </a:lnTo>
                  <a:lnTo>
                    <a:pt x="78" y="67"/>
                  </a:lnTo>
                  <a:lnTo>
                    <a:pt x="72" y="65"/>
                  </a:lnTo>
                  <a:lnTo>
                    <a:pt x="63" y="61"/>
                  </a:lnTo>
                  <a:lnTo>
                    <a:pt x="57" y="58"/>
                  </a:lnTo>
                  <a:lnTo>
                    <a:pt x="50" y="53"/>
                  </a:lnTo>
                  <a:lnTo>
                    <a:pt x="44" y="50"/>
                  </a:lnTo>
                  <a:lnTo>
                    <a:pt x="38" y="46"/>
                  </a:lnTo>
                  <a:lnTo>
                    <a:pt x="31" y="44"/>
                  </a:lnTo>
                  <a:lnTo>
                    <a:pt x="24" y="42"/>
                  </a:lnTo>
                  <a:lnTo>
                    <a:pt x="19" y="38"/>
                  </a:lnTo>
                  <a:lnTo>
                    <a:pt x="11" y="31"/>
                  </a:lnTo>
                  <a:lnTo>
                    <a:pt x="6" y="22"/>
                  </a:lnTo>
                  <a:lnTo>
                    <a:pt x="4" y="1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31" name="Freeform 134"/>
            <p:cNvSpPr>
              <a:spLocks/>
            </p:cNvSpPr>
            <p:nvPr/>
          </p:nvSpPr>
          <p:spPr bwMode="auto">
            <a:xfrm>
              <a:off x="4235" y="1232"/>
              <a:ext cx="57" cy="28"/>
            </a:xfrm>
            <a:custGeom>
              <a:avLst/>
              <a:gdLst>
                <a:gd name="T0" fmla="*/ 1 w 114"/>
                <a:gd name="T1" fmla="*/ 0 h 55"/>
                <a:gd name="T2" fmla="*/ 0 w 114"/>
                <a:gd name="T3" fmla="*/ 9 h 55"/>
                <a:gd name="T4" fmla="*/ 2 w 114"/>
                <a:gd name="T5" fmla="*/ 17 h 55"/>
                <a:gd name="T6" fmla="*/ 7 w 114"/>
                <a:gd name="T7" fmla="*/ 24 h 55"/>
                <a:gd name="T8" fmla="*/ 14 w 114"/>
                <a:gd name="T9" fmla="*/ 30 h 55"/>
                <a:gd name="T10" fmla="*/ 21 w 114"/>
                <a:gd name="T11" fmla="*/ 35 h 55"/>
                <a:gd name="T12" fmla="*/ 29 w 114"/>
                <a:gd name="T13" fmla="*/ 39 h 55"/>
                <a:gd name="T14" fmla="*/ 37 w 114"/>
                <a:gd name="T15" fmla="*/ 44 h 55"/>
                <a:gd name="T16" fmla="*/ 44 w 114"/>
                <a:gd name="T17" fmla="*/ 47 h 55"/>
                <a:gd name="T18" fmla="*/ 48 w 114"/>
                <a:gd name="T19" fmla="*/ 50 h 55"/>
                <a:gd name="T20" fmla="*/ 53 w 114"/>
                <a:gd name="T21" fmla="*/ 51 h 55"/>
                <a:gd name="T22" fmla="*/ 59 w 114"/>
                <a:gd name="T23" fmla="*/ 53 h 55"/>
                <a:gd name="T24" fmla="*/ 66 w 114"/>
                <a:gd name="T25" fmla="*/ 54 h 55"/>
                <a:gd name="T26" fmla="*/ 71 w 114"/>
                <a:gd name="T27" fmla="*/ 55 h 55"/>
                <a:gd name="T28" fmla="*/ 77 w 114"/>
                <a:gd name="T29" fmla="*/ 55 h 55"/>
                <a:gd name="T30" fmla="*/ 83 w 114"/>
                <a:gd name="T31" fmla="*/ 55 h 55"/>
                <a:gd name="T32" fmla="*/ 88 w 114"/>
                <a:gd name="T33" fmla="*/ 55 h 55"/>
                <a:gd name="T34" fmla="*/ 97 w 114"/>
                <a:gd name="T35" fmla="*/ 52 h 55"/>
                <a:gd name="T36" fmla="*/ 103 w 114"/>
                <a:gd name="T37" fmla="*/ 45 h 55"/>
                <a:gd name="T38" fmla="*/ 107 w 114"/>
                <a:gd name="T39" fmla="*/ 37 h 55"/>
                <a:gd name="T40" fmla="*/ 113 w 114"/>
                <a:gd name="T41" fmla="*/ 29 h 55"/>
                <a:gd name="T42" fmla="*/ 114 w 114"/>
                <a:gd name="T43" fmla="*/ 26 h 55"/>
                <a:gd name="T44" fmla="*/ 113 w 114"/>
                <a:gd name="T45" fmla="*/ 25 h 55"/>
                <a:gd name="T46" fmla="*/ 111 w 114"/>
                <a:gd name="T47" fmla="*/ 25 h 55"/>
                <a:gd name="T48" fmla="*/ 108 w 114"/>
                <a:gd name="T49" fmla="*/ 26 h 55"/>
                <a:gd name="T50" fmla="*/ 105 w 114"/>
                <a:gd name="T51" fmla="*/ 30 h 55"/>
                <a:gd name="T52" fmla="*/ 100 w 114"/>
                <a:gd name="T53" fmla="*/ 33 h 55"/>
                <a:gd name="T54" fmla="*/ 97 w 114"/>
                <a:gd name="T55" fmla="*/ 37 h 55"/>
                <a:gd name="T56" fmla="*/ 93 w 114"/>
                <a:gd name="T57" fmla="*/ 39 h 55"/>
                <a:gd name="T58" fmla="*/ 89 w 114"/>
                <a:gd name="T59" fmla="*/ 41 h 55"/>
                <a:gd name="T60" fmla="*/ 84 w 114"/>
                <a:gd name="T61" fmla="*/ 41 h 55"/>
                <a:gd name="T62" fmla="*/ 80 w 114"/>
                <a:gd name="T63" fmla="*/ 43 h 55"/>
                <a:gd name="T64" fmla="*/ 74 w 114"/>
                <a:gd name="T65" fmla="*/ 41 h 55"/>
                <a:gd name="T66" fmla="*/ 67 w 114"/>
                <a:gd name="T67" fmla="*/ 40 h 55"/>
                <a:gd name="T68" fmla="*/ 60 w 114"/>
                <a:gd name="T69" fmla="*/ 39 h 55"/>
                <a:gd name="T70" fmla="*/ 53 w 114"/>
                <a:gd name="T71" fmla="*/ 38 h 55"/>
                <a:gd name="T72" fmla="*/ 46 w 114"/>
                <a:gd name="T73" fmla="*/ 36 h 55"/>
                <a:gd name="T74" fmla="*/ 40 w 114"/>
                <a:gd name="T75" fmla="*/ 33 h 55"/>
                <a:gd name="T76" fmla="*/ 33 w 114"/>
                <a:gd name="T77" fmla="*/ 30 h 55"/>
                <a:gd name="T78" fmla="*/ 25 w 114"/>
                <a:gd name="T79" fmla="*/ 26 h 55"/>
                <a:gd name="T80" fmla="*/ 18 w 114"/>
                <a:gd name="T81" fmla="*/ 23 h 55"/>
                <a:gd name="T82" fmla="*/ 13 w 114"/>
                <a:gd name="T83" fmla="*/ 18 h 55"/>
                <a:gd name="T84" fmla="*/ 7 w 114"/>
                <a:gd name="T85" fmla="*/ 13 h 55"/>
                <a:gd name="T86" fmla="*/ 4 w 114"/>
                <a:gd name="T87" fmla="*/ 7 h 55"/>
                <a:gd name="T88" fmla="*/ 2 w 114"/>
                <a:gd name="T89" fmla="*/ 0 h 55"/>
                <a:gd name="T90" fmla="*/ 2 w 114"/>
                <a:gd name="T91" fmla="*/ 0 h 55"/>
                <a:gd name="T92" fmla="*/ 2 w 114"/>
                <a:gd name="T93" fmla="*/ 0 h 55"/>
                <a:gd name="T94" fmla="*/ 1 w 114"/>
                <a:gd name="T95" fmla="*/ 0 h 55"/>
                <a:gd name="T96" fmla="*/ 1 w 114"/>
                <a:gd name="T97" fmla="*/ 0 h 55"/>
                <a:gd name="T98" fmla="*/ 1 w 114"/>
                <a:gd name="T9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55">
                  <a:moveTo>
                    <a:pt x="1" y="0"/>
                  </a:moveTo>
                  <a:lnTo>
                    <a:pt x="0" y="9"/>
                  </a:lnTo>
                  <a:lnTo>
                    <a:pt x="2" y="17"/>
                  </a:lnTo>
                  <a:lnTo>
                    <a:pt x="7" y="24"/>
                  </a:lnTo>
                  <a:lnTo>
                    <a:pt x="14" y="30"/>
                  </a:lnTo>
                  <a:lnTo>
                    <a:pt x="21" y="35"/>
                  </a:lnTo>
                  <a:lnTo>
                    <a:pt x="29" y="39"/>
                  </a:lnTo>
                  <a:lnTo>
                    <a:pt x="37" y="44"/>
                  </a:lnTo>
                  <a:lnTo>
                    <a:pt x="44" y="47"/>
                  </a:lnTo>
                  <a:lnTo>
                    <a:pt x="48" y="50"/>
                  </a:lnTo>
                  <a:lnTo>
                    <a:pt x="53" y="51"/>
                  </a:lnTo>
                  <a:lnTo>
                    <a:pt x="59" y="53"/>
                  </a:lnTo>
                  <a:lnTo>
                    <a:pt x="66" y="54"/>
                  </a:lnTo>
                  <a:lnTo>
                    <a:pt x="71" y="55"/>
                  </a:lnTo>
                  <a:lnTo>
                    <a:pt x="77" y="55"/>
                  </a:lnTo>
                  <a:lnTo>
                    <a:pt x="83" y="55"/>
                  </a:lnTo>
                  <a:lnTo>
                    <a:pt x="88" y="55"/>
                  </a:lnTo>
                  <a:lnTo>
                    <a:pt x="97" y="52"/>
                  </a:lnTo>
                  <a:lnTo>
                    <a:pt x="103" y="45"/>
                  </a:lnTo>
                  <a:lnTo>
                    <a:pt x="107" y="37"/>
                  </a:lnTo>
                  <a:lnTo>
                    <a:pt x="113" y="29"/>
                  </a:lnTo>
                  <a:lnTo>
                    <a:pt x="114" y="26"/>
                  </a:lnTo>
                  <a:lnTo>
                    <a:pt x="113" y="25"/>
                  </a:lnTo>
                  <a:lnTo>
                    <a:pt x="111" y="25"/>
                  </a:lnTo>
                  <a:lnTo>
                    <a:pt x="108" y="26"/>
                  </a:lnTo>
                  <a:lnTo>
                    <a:pt x="105" y="30"/>
                  </a:lnTo>
                  <a:lnTo>
                    <a:pt x="100" y="33"/>
                  </a:lnTo>
                  <a:lnTo>
                    <a:pt x="97" y="37"/>
                  </a:lnTo>
                  <a:lnTo>
                    <a:pt x="93" y="39"/>
                  </a:lnTo>
                  <a:lnTo>
                    <a:pt x="89" y="41"/>
                  </a:lnTo>
                  <a:lnTo>
                    <a:pt x="84" y="41"/>
                  </a:lnTo>
                  <a:lnTo>
                    <a:pt x="80" y="43"/>
                  </a:lnTo>
                  <a:lnTo>
                    <a:pt x="74" y="41"/>
                  </a:lnTo>
                  <a:lnTo>
                    <a:pt x="67" y="40"/>
                  </a:lnTo>
                  <a:lnTo>
                    <a:pt x="60" y="39"/>
                  </a:lnTo>
                  <a:lnTo>
                    <a:pt x="53" y="38"/>
                  </a:lnTo>
                  <a:lnTo>
                    <a:pt x="46" y="36"/>
                  </a:lnTo>
                  <a:lnTo>
                    <a:pt x="40" y="33"/>
                  </a:lnTo>
                  <a:lnTo>
                    <a:pt x="33" y="30"/>
                  </a:lnTo>
                  <a:lnTo>
                    <a:pt x="25" y="26"/>
                  </a:lnTo>
                  <a:lnTo>
                    <a:pt x="18" y="23"/>
                  </a:lnTo>
                  <a:lnTo>
                    <a:pt x="13" y="18"/>
                  </a:lnTo>
                  <a:lnTo>
                    <a:pt x="7" y="13"/>
                  </a:lnTo>
                  <a:lnTo>
                    <a:pt x="4" y="7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32" name="Freeform 135"/>
            <p:cNvSpPr>
              <a:spLocks/>
            </p:cNvSpPr>
            <p:nvPr/>
          </p:nvSpPr>
          <p:spPr bwMode="auto">
            <a:xfrm>
              <a:off x="4273" y="1229"/>
              <a:ext cx="73" cy="84"/>
            </a:xfrm>
            <a:custGeom>
              <a:avLst/>
              <a:gdLst>
                <a:gd name="T0" fmla="*/ 0 w 145"/>
                <a:gd name="T1" fmla="*/ 0 h 167"/>
                <a:gd name="T2" fmla="*/ 4 w 145"/>
                <a:gd name="T3" fmla="*/ 14 h 167"/>
                <a:gd name="T4" fmla="*/ 7 w 145"/>
                <a:gd name="T5" fmla="*/ 29 h 167"/>
                <a:gd name="T6" fmla="*/ 11 w 145"/>
                <a:gd name="T7" fmla="*/ 43 h 167"/>
                <a:gd name="T8" fmla="*/ 15 w 145"/>
                <a:gd name="T9" fmla="*/ 57 h 167"/>
                <a:gd name="T10" fmla="*/ 21 w 145"/>
                <a:gd name="T11" fmla="*/ 71 h 167"/>
                <a:gd name="T12" fmla="*/ 28 w 145"/>
                <a:gd name="T13" fmla="*/ 83 h 167"/>
                <a:gd name="T14" fmla="*/ 36 w 145"/>
                <a:gd name="T15" fmla="*/ 95 h 167"/>
                <a:gd name="T16" fmla="*/ 45 w 145"/>
                <a:gd name="T17" fmla="*/ 105 h 167"/>
                <a:gd name="T18" fmla="*/ 57 w 145"/>
                <a:gd name="T19" fmla="*/ 114 h 167"/>
                <a:gd name="T20" fmla="*/ 68 w 145"/>
                <a:gd name="T21" fmla="*/ 122 h 167"/>
                <a:gd name="T22" fmla="*/ 81 w 145"/>
                <a:gd name="T23" fmla="*/ 129 h 167"/>
                <a:gd name="T24" fmla="*/ 93 w 145"/>
                <a:gd name="T25" fmla="*/ 135 h 167"/>
                <a:gd name="T26" fmla="*/ 106 w 145"/>
                <a:gd name="T27" fmla="*/ 141 h 167"/>
                <a:gd name="T28" fmla="*/ 118 w 145"/>
                <a:gd name="T29" fmla="*/ 149 h 167"/>
                <a:gd name="T30" fmla="*/ 129 w 145"/>
                <a:gd name="T31" fmla="*/ 157 h 167"/>
                <a:gd name="T32" fmla="*/ 140 w 145"/>
                <a:gd name="T33" fmla="*/ 167 h 167"/>
                <a:gd name="T34" fmla="*/ 142 w 145"/>
                <a:gd name="T35" fmla="*/ 167 h 167"/>
                <a:gd name="T36" fmla="*/ 144 w 145"/>
                <a:gd name="T37" fmla="*/ 166 h 167"/>
                <a:gd name="T38" fmla="*/ 145 w 145"/>
                <a:gd name="T39" fmla="*/ 165 h 167"/>
                <a:gd name="T40" fmla="*/ 145 w 145"/>
                <a:gd name="T41" fmla="*/ 163 h 167"/>
                <a:gd name="T42" fmla="*/ 138 w 145"/>
                <a:gd name="T43" fmla="*/ 150 h 167"/>
                <a:gd name="T44" fmla="*/ 133 w 145"/>
                <a:gd name="T45" fmla="*/ 137 h 167"/>
                <a:gd name="T46" fmla="*/ 123 w 145"/>
                <a:gd name="T47" fmla="*/ 127 h 167"/>
                <a:gd name="T48" fmla="*/ 112 w 145"/>
                <a:gd name="T49" fmla="*/ 118 h 167"/>
                <a:gd name="T50" fmla="*/ 107 w 145"/>
                <a:gd name="T51" fmla="*/ 116 h 167"/>
                <a:gd name="T52" fmla="*/ 102 w 145"/>
                <a:gd name="T53" fmla="*/ 113 h 167"/>
                <a:gd name="T54" fmla="*/ 97 w 145"/>
                <a:gd name="T55" fmla="*/ 111 h 167"/>
                <a:gd name="T56" fmla="*/ 91 w 145"/>
                <a:gd name="T57" fmla="*/ 110 h 167"/>
                <a:gd name="T58" fmla="*/ 87 w 145"/>
                <a:gd name="T59" fmla="*/ 107 h 167"/>
                <a:gd name="T60" fmla="*/ 81 w 145"/>
                <a:gd name="T61" fmla="*/ 105 h 167"/>
                <a:gd name="T62" fmla="*/ 76 w 145"/>
                <a:gd name="T63" fmla="*/ 102 h 167"/>
                <a:gd name="T64" fmla="*/ 72 w 145"/>
                <a:gd name="T65" fmla="*/ 98 h 167"/>
                <a:gd name="T66" fmla="*/ 66 w 145"/>
                <a:gd name="T67" fmla="*/ 95 h 167"/>
                <a:gd name="T68" fmla="*/ 61 w 145"/>
                <a:gd name="T69" fmla="*/ 91 h 167"/>
                <a:gd name="T70" fmla="*/ 55 w 145"/>
                <a:gd name="T71" fmla="*/ 87 h 167"/>
                <a:gd name="T72" fmla="*/ 51 w 145"/>
                <a:gd name="T73" fmla="*/ 83 h 167"/>
                <a:gd name="T74" fmla="*/ 45 w 145"/>
                <a:gd name="T75" fmla="*/ 80 h 167"/>
                <a:gd name="T76" fmla="*/ 41 w 145"/>
                <a:gd name="T77" fmla="*/ 75 h 167"/>
                <a:gd name="T78" fmla="*/ 35 w 145"/>
                <a:gd name="T79" fmla="*/ 71 h 167"/>
                <a:gd name="T80" fmla="*/ 30 w 145"/>
                <a:gd name="T81" fmla="*/ 66 h 167"/>
                <a:gd name="T82" fmla="*/ 20 w 145"/>
                <a:gd name="T83" fmla="*/ 51 h 167"/>
                <a:gd name="T84" fmla="*/ 12 w 145"/>
                <a:gd name="T85" fmla="*/ 35 h 167"/>
                <a:gd name="T86" fmla="*/ 6 w 145"/>
                <a:gd name="T87" fmla="*/ 18 h 167"/>
                <a:gd name="T88" fmla="*/ 1 w 145"/>
                <a:gd name="T89" fmla="*/ 0 h 167"/>
                <a:gd name="T90" fmla="*/ 0 w 145"/>
                <a:gd name="T91" fmla="*/ 0 h 167"/>
                <a:gd name="T92" fmla="*/ 0 w 145"/>
                <a:gd name="T93" fmla="*/ 0 h 167"/>
                <a:gd name="T94" fmla="*/ 0 w 145"/>
                <a:gd name="T95" fmla="*/ 0 h 167"/>
                <a:gd name="T96" fmla="*/ 0 w 145"/>
                <a:gd name="T97" fmla="*/ 0 h 167"/>
                <a:gd name="T98" fmla="*/ 0 w 145"/>
                <a:gd name="T9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5" h="167">
                  <a:moveTo>
                    <a:pt x="0" y="0"/>
                  </a:moveTo>
                  <a:lnTo>
                    <a:pt x="4" y="14"/>
                  </a:lnTo>
                  <a:lnTo>
                    <a:pt x="7" y="29"/>
                  </a:lnTo>
                  <a:lnTo>
                    <a:pt x="11" y="43"/>
                  </a:lnTo>
                  <a:lnTo>
                    <a:pt x="15" y="57"/>
                  </a:lnTo>
                  <a:lnTo>
                    <a:pt x="21" y="71"/>
                  </a:lnTo>
                  <a:lnTo>
                    <a:pt x="28" y="83"/>
                  </a:lnTo>
                  <a:lnTo>
                    <a:pt x="36" y="95"/>
                  </a:lnTo>
                  <a:lnTo>
                    <a:pt x="45" y="105"/>
                  </a:lnTo>
                  <a:lnTo>
                    <a:pt x="57" y="114"/>
                  </a:lnTo>
                  <a:lnTo>
                    <a:pt x="68" y="122"/>
                  </a:lnTo>
                  <a:lnTo>
                    <a:pt x="81" y="129"/>
                  </a:lnTo>
                  <a:lnTo>
                    <a:pt x="93" y="135"/>
                  </a:lnTo>
                  <a:lnTo>
                    <a:pt x="106" y="141"/>
                  </a:lnTo>
                  <a:lnTo>
                    <a:pt x="118" y="149"/>
                  </a:lnTo>
                  <a:lnTo>
                    <a:pt x="129" y="157"/>
                  </a:lnTo>
                  <a:lnTo>
                    <a:pt x="140" y="167"/>
                  </a:lnTo>
                  <a:lnTo>
                    <a:pt x="142" y="167"/>
                  </a:lnTo>
                  <a:lnTo>
                    <a:pt x="144" y="166"/>
                  </a:lnTo>
                  <a:lnTo>
                    <a:pt x="145" y="165"/>
                  </a:lnTo>
                  <a:lnTo>
                    <a:pt x="145" y="163"/>
                  </a:lnTo>
                  <a:lnTo>
                    <a:pt x="138" y="150"/>
                  </a:lnTo>
                  <a:lnTo>
                    <a:pt x="133" y="137"/>
                  </a:lnTo>
                  <a:lnTo>
                    <a:pt x="123" y="127"/>
                  </a:lnTo>
                  <a:lnTo>
                    <a:pt x="112" y="118"/>
                  </a:lnTo>
                  <a:lnTo>
                    <a:pt x="107" y="116"/>
                  </a:lnTo>
                  <a:lnTo>
                    <a:pt x="102" y="113"/>
                  </a:lnTo>
                  <a:lnTo>
                    <a:pt x="97" y="111"/>
                  </a:lnTo>
                  <a:lnTo>
                    <a:pt x="91" y="110"/>
                  </a:lnTo>
                  <a:lnTo>
                    <a:pt x="87" y="107"/>
                  </a:lnTo>
                  <a:lnTo>
                    <a:pt x="81" y="105"/>
                  </a:lnTo>
                  <a:lnTo>
                    <a:pt x="76" y="102"/>
                  </a:lnTo>
                  <a:lnTo>
                    <a:pt x="72" y="98"/>
                  </a:lnTo>
                  <a:lnTo>
                    <a:pt x="66" y="95"/>
                  </a:lnTo>
                  <a:lnTo>
                    <a:pt x="61" y="91"/>
                  </a:lnTo>
                  <a:lnTo>
                    <a:pt x="55" y="87"/>
                  </a:lnTo>
                  <a:lnTo>
                    <a:pt x="51" y="83"/>
                  </a:lnTo>
                  <a:lnTo>
                    <a:pt x="45" y="80"/>
                  </a:lnTo>
                  <a:lnTo>
                    <a:pt x="41" y="75"/>
                  </a:lnTo>
                  <a:lnTo>
                    <a:pt x="35" y="71"/>
                  </a:lnTo>
                  <a:lnTo>
                    <a:pt x="30" y="66"/>
                  </a:lnTo>
                  <a:lnTo>
                    <a:pt x="20" y="51"/>
                  </a:lnTo>
                  <a:lnTo>
                    <a:pt x="12" y="35"/>
                  </a:lnTo>
                  <a:lnTo>
                    <a:pt x="6" y="18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403614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843559"/>
            <a:ext cx="8136904" cy="3868142"/>
          </a:xfrm>
        </p:spPr>
        <p:txBody>
          <a:bodyPr/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Через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мобильное приложение ФНС России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«Мой налог»,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которое можно скачать для платформы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Android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через магазин приложений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Google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для платформы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Apple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iPhone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iPad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через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AppStore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2. Через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личный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вэб-кабинет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«Мой налог»,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размещенный на сайте ФНС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</a:t>
            </a:r>
            <a:r>
              <a:rPr lang="en-US" sz="20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www.nalog.r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3. Через кредитную организацию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банк,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осуществляющие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информационное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ФНС России в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этого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на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сайте ФНС России </a:t>
            </a:r>
            <a:r>
              <a:rPr lang="en-US" sz="20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www.nalog.ru</a:t>
            </a:r>
            <a:endParaRPr lang="ru-RU" sz="20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7494"/>
            <a:ext cx="8568952" cy="576064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Регистрация в качестве плательщика НПД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7</a:t>
            </a:r>
            <a:endParaRPr lang="ru-RU" dirty="0"/>
          </a:p>
        </p:txBody>
      </p:sp>
      <p:pic>
        <p:nvPicPr>
          <p:cNvPr id="2050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643758"/>
            <a:ext cx="2016224" cy="2058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9700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987575"/>
            <a:ext cx="8136904" cy="3724126"/>
          </a:xfrm>
        </p:spPr>
        <p:txBody>
          <a:bodyPr/>
          <a:lstStyle/>
          <a:p>
            <a:pPr marL="627405" indent="-342900" algn="just">
              <a:buFont typeface="Wingdings" panose="05000000000000000000" pitchFamily="2" charset="2"/>
              <a:buChar char="Ø"/>
            </a:pPr>
            <a:r>
              <a:rPr lang="ru-RU" b="0" dirty="0" smtClean="0"/>
              <a:t>	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 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налогоплательщика за календарный год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 суммой в 2,4 млн руб.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Если лимит превышен, лицо теряет право применять </a:t>
            </a:r>
            <a:r>
              <a:rPr lang="ru-RU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спецрежим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627405" indent="-342900" algn="just">
              <a:buFont typeface="Wingdings" panose="05000000000000000000" pitchFamily="2" charset="2"/>
              <a:buChar char="Ø"/>
            </a:pP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ИП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разрешено совмещать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налог на профессиональный доход с другими </a:t>
            </a:r>
            <a:r>
              <a:rPr lang="ru-RU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спецрежимами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с общей системой 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налогообложения.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339503"/>
            <a:ext cx="7548638" cy="576064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Ограничения по НПД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88039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2328</TotalTime>
  <Words>563</Words>
  <Application>Microsoft Office PowerPoint</Application>
  <PresentationFormat>Экран (16:9)</PresentationFormat>
  <Paragraphs>83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Present_FNS2012_16-9</vt:lpstr>
      <vt:lpstr>Слайд 1</vt:lpstr>
      <vt:lpstr>Основные нормативные документы :</vt:lpstr>
      <vt:lpstr>НПД могут применять, например: </vt:lpstr>
      <vt:lpstr>    Кто не может применять НПД:</vt:lpstr>
      <vt:lpstr>Ставки налога на профессиональный доход</vt:lpstr>
      <vt:lpstr>Преимущества применения НПД</vt:lpstr>
      <vt:lpstr>Налоговый вычет по НПД</vt:lpstr>
      <vt:lpstr>Регистрация в качестве плательщика НПД</vt:lpstr>
      <vt:lpstr>Ограничения по НПД</vt:lpstr>
      <vt:lpstr>Информация по НПД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Приезжих Татьяна Владимировна</cp:lastModifiedBy>
  <cp:revision>343</cp:revision>
  <cp:lastPrinted>2019-02-11T06:39:45Z</cp:lastPrinted>
  <dcterms:created xsi:type="dcterms:W3CDTF">2016-04-01T10:55:54Z</dcterms:created>
  <dcterms:modified xsi:type="dcterms:W3CDTF">2020-09-15T05:04:52Z</dcterms:modified>
</cp:coreProperties>
</file>